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57" r:id="rId5"/>
    <p:sldId id="261" r:id="rId6"/>
    <p:sldId id="286" r:id="rId7"/>
    <p:sldId id="262" r:id="rId8"/>
    <p:sldId id="280" r:id="rId9"/>
    <p:sldId id="271" r:id="rId10"/>
    <p:sldId id="281" r:id="rId11"/>
    <p:sldId id="272" r:id="rId12"/>
    <p:sldId id="282" r:id="rId13"/>
    <p:sldId id="287" r:id="rId14"/>
    <p:sldId id="273" r:id="rId15"/>
    <p:sldId id="284" r:id="rId16"/>
    <p:sldId id="276" r:id="rId17"/>
    <p:sldId id="283" r:id="rId18"/>
    <p:sldId id="278" r:id="rId19"/>
    <p:sldId id="268" r:id="rId20"/>
    <p:sldId id="269" r:id="rId21"/>
    <p:sldId id="270" r:id="rId22"/>
    <p:sldId id="259" r:id="rId23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ault, Yves" initials="MY" lastIdx="20" clrIdx="0">
    <p:extLst>
      <p:ext uri="{19B8F6BF-5375-455C-9EA6-DF929625EA0E}">
        <p15:presenceInfo xmlns:p15="http://schemas.microsoft.com/office/powerpoint/2012/main" userId="S-1-5-21-66081788-462978661-1268862865-3767" providerId="AD"/>
      </p:ext>
    </p:extLst>
  </p:cmAuthor>
  <p:cmAuthor id="2" name="Donahue, Brian" initials="DB" lastIdx="12" clrIdx="1">
    <p:extLst>
      <p:ext uri="{19B8F6BF-5375-455C-9EA6-DF929625EA0E}">
        <p15:presenceInfo xmlns:p15="http://schemas.microsoft.com/office/powerpoint/2012/main" userId="S-1-5-21-66081788-462978661-1268862865-9614" providerId="AD"/>
      </p:ext>
    </p:extLst>
  </p:cmAuthor>
  <p:cmAuthor id="3" name="Thalia N." initials="ΤΝ" lastIdx="6" clrIdx="2">
    <p:extLst>
      <p:ext uri="{19B8F6BF-5375-455C-9EA6-DF929625EA0E}">
        <p15:presenceInfo xmlns:p15="http://schemas.microsoft.com/office/powerpoint/2012/main" userId="Thalia N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F7"/>
    <a:srgbClr val="FCFBF6"/>
    <a:srgbClr val="FAFAEF"/>
    <a:srgbClr val="000000"/>
    <a:srgbClr val="F2F2F2"/>
    <a:srgbClr val="C8742B"/>
    <a:srgbClr val="DA8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2201" autoAdjust="0"/>
  </p:normalViewPr>
  <p:slideViewPr>
    <p:cSldViewPr snapToGrid="0" snapToObjects="1">
      <p:cViewPr varScale="1">
        <p:scale>
          <a:sx n="90" d="100"/>
          <a:sy n="90" d="100"/>
        </p:scale>
        <p:origin x="1099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B9547-F33C-499C-BBCA-194CB870401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8EA2E3-A83D-4C84-919D-7ED22795CE22}">
      <dgm:prSet phldrT="[Text]"/>
      <dgm:spPr/>
      <dgm:t>
        <a:bodyPr/>
        <a:lstStyle/>
        <a:p>
          <a:r>
            <a:rPr lang="en-US" dirty="0"/>
            <a:t>Ultra-rapid</a:t>
          </a:r>
        </a:p>
      </dgm:t>
    </dgm:pt>
    <dgm:pt modelId="{EF3E1579-9A67-425A-A131-99C2C0C8DE49}" type="parTrans" cxnId="{4637B073-3747-4B2C-8A44-0F2D459B8D13}">
      <dgm:prSet/>
      <dgm:spPr/>
      <dgm:t>
        <a:bodyPr/>
        <a:lstStyle/>
        <a:p>
          <a:endParaRPr lang="en-US"/>
        </a:p>
      </dgm:t>
    </dgm:pt>
    <dgm:pt modelId="{EF568371-E696-4B38-94FE-DF1191F7DED4}" type="sibTrans" cxnId="{4637B073-3747-4B2C-8A44-0F2D459B8D13}">
      <dgm:prSet/>
      <dgm:spPr/>
      <dgm:t>
        <a:bodyPr/>
        <a:lstStyle/>
        <a:p>
          <a:endParaRPr lang="en-US"/>
        </a:p>
      </dgm:t>
    </dgm:pt>
    <dgm:pt modelId="{9B46E432-9E50-41F6-A238-37465EAD7019}">
      <dgm:prSet phldrT="[Text]"/>
      <dgm:spPr/>
      <dgm:t>
        <a:bodyPr/>
        <a:lstStyle/>
        <a:p>
          <a:r>
            <a:rPr lang="en-US" dirty="0"/>
            <a:t>emu</a:t>
          </a:r>
        </a:p>
      </dgm:t>
    </dgm:pt>
    <dgm:pt modelId="{F8FE9B0C-9610-446D-BF55-944595509DB3}" type="parTrans" cxnId="{96562C28-5A80-49DA-BF35-4B816E922C5E}">
      <dgm:prSet/>
      <dgm:spPr/>
      <dgm:t>
        <a:bodyPr/>
        <a:lstStyle/>
        <a:p>
          <a:endParaRPr lang="en-US"/>
        </a:p>
      </dgm:t>
    </dgm:pt>
    <dgm:pt modelId="{B359E7D1-94E2-4EBA-83A4-9C29C46744C8}" type="sibTrans" cxnId="{96562C28-5A80-49DA-BF35-4B816E922C5E}">
      <dgm:prSet/>
      <dgm:spPr/>
      <dgm:t>
        <a:bodyPr/>
        <a:lstStyle/>
        <a:p>
          <a:endParaRPr lang="en-US"/>
        </a:p>
      </dgm:t>
    </dgm:pt>
    <dgm:pt modelId="{46C0436B-6B61-4FB9-9310-10451C720853}">
      <dgm:prSet phldrT="[Text]"/>
      <dgm:spPr/>
      <dgm:t>
        <a:bodyPr/>
        <a:lstStyle/>
        <a:p>
          <a:r>
            <a:rPr lang="en-US" dirty="0"/>
            <a:t>Rapid</a:t>
          </a:r>
        </a:p>
      </dgm:t>
    </dgm:pt>
    <dgm:pt modelId="{45EA6CFA-CFC7-40B0-A66D-8DF3B50CB237}" type="parTrans" cxnId="{F7903630-7C56-4F6B-8999-FBE805C2F7B4}">
      <dgm:prSet/>
      <dgm:spPr/>
      <dgm:t>
        <a:bodyPr/>
        <a:lstStyle/>
        <a:p>
          <a:endParaRPr lang="en-US"/>
        </a:p>
      </dgm:t>
    </dgm:pt>
    <dgm:pt modelId="{216AB17D-E22B-4DCA-B843-287934D01FED}" type="sibTrans" cxnId="{F7903630-7C56-4F6B-8999-FBE805C2F7B4}">
      <dgm:prSet/>
      <dgm:spPr/>
      <dgm:t>
        <a:bodyPr/>
        <a:lstStyle/>
        <a:p>
          <a:endParaRPr lang="en-US"/>
        </a:p>
      </dgm:t>
    </dgm:pt>
    <dgm:pt modelId="{DE50A8F6-6395-4518-998B-EBA5D346E96E}">
      <dgm:prSet phldrT="[Text]"/>
      <dgm:spPr/>
      <dgm:t>
        <a:bodyPr/>
        <a:lstStyle/>
        <a:p>
          <a:r>
            <a:rPr lang="en-US" dirty="0" err="1"/>
            <a:t>emr</a:t>
          </a:r>
          <a:endParaRPr lang="en-US" dirty="0"/>
        </a:p>
      </dgm:t>
    </dgm:pt>
    <dgm:pt modelId="{07975EE5-9983-473E-BD64-2FBC548CAED8}" type="parTrans" cxnId="{99E2FF1F-0EA9-4630-B5CA-7062B0778287}">
      <dgm:prSet/>
      <dgm:spPr/>
      <dgm:t>
        <a:bodyPr/>
        <a:lstStyle/>
        <a:p>
          <a:endParaRPr lang="en-US"/>
        </a:p>
      </dgm:t>
    </dgm:pt>
    <dgm:pt modelId="{747E8494-C1E9-4B2C-BEBC-8F2AA0155DF5}" type="sibTrans" cxnId="{99E2FF1F-0EA9-4630-B5CA-7062B0778287}">
      <dgm:prSet/>
      <dgm:spPr/>
      <dgm:t>
        <a:bodyPr/>
        <a:lstStyle/>
        <a:p>
          <a:endParaRPr lang="en-US"/>
        </a:p>
      </dgm:t>
    </dgm:pt>
    <dgm:pt modelId="{B2B92434-ED29-492D-9CFE-D9C33D8922EB}">
      <dgm:prSet phldrT="[Text]"/>
      <dgm:spPr/>
      <dgm:t>
        <a:bodyPr/>
        <a:lstStyle/>
        <a:p>
          <a:r>
            <a:rPr lang="en-US" dirty="0"/>
            <a:t>IGS</a:t>
          </a:r>
        </a:p>
      </dgm:t>
    </dgm:pt>
    <dgm:pt modelId="{759632CF-75FD-4CB9-9DE0-76FB9AC43040}" type="parTrans" cxnId="{4AE94E36-12CC-4D7B-B95B-157BF9985CFC}">
      <dgm:prSet/>
      <dgm:spPr/>
      <dgm:t>
        <a:bodyPr/>
        <a:lstStyle/>
        <a:p>
          <a:endParaRPr lang="en-US"/>
        </a:p>
      </dgm:t>
    </dgm:pt>
    <dgm:pt modelId="{3BB4ADC0-EB47-4B87-AEB2-F22B97B00165}" type="sibTrans" cxnId="{4AE94E36-12CC-4D7B-B95B-157BF9985CFC}">
      <dgm:prSet/>
      <dgm:spPr/>
      <dgm:t>
        <a:bodyPr/>
        <a:lstStyle/>
        <a:p>
          <a:endParaRPr lang="en-US"/>
        </a:p>
      </dgm:t>
    </dgm:pt>
    <dgm:pt modelId="{4AF92D03-E3F0-49C8-A2FA-2D5B98C239C3}">
      <dgm:prSet phldrT="[Text]"/>
      <dgm:spPr/>
      <dgm:t>
        <a:bodyPr/>
        <a:lstStyle/>
        <a:p>
          <a:r>
            <a:rPr lang="en-US" dirty="0"/>
            <a:t>Final</a:t>
          </a:r>
        </a:p>
      </dgm:t>
    </dgm:pt>
    <dgm:pt modelId="{44F0B93E-7F99-4973-A5B3-F2D1F9D4E8BC}" type="parTrans" cxnId="{93FC51BE-B553-4675-B957-56BFAE6C877F}">
      <dgm:prSet/>
      <dgm:spPr/>
      <dgm:t>
        <a:bodyPr/>
        <a:lstStyle/>
        <a:p>
          <a:endParaRPr lang="en-US"/>
        </a:p>
      </dgm:t>
    </dgm:pt>
    <dgm:pt modelId="{60DFDE8D-C73B-4646-967A-9CAA4825B191}" type="sibTrans" cxnId="{93FC51BE-B553-4675-B957-56BFAE6C877F}">
      <dgm:prSet/>
      <dgm:spPr/>
      <dgm:t>
        <a:bodyPr/>
        <a:lstStyle/>
        <a:p>
          <a:endParaRPr lang="en-US"/>
        </a:p>
      </dgm:t>
    </dgm:pt>
    <dgm:pt modelId="{85A6840A-E156-4A2C-9C4E-85F95E73D01E}">
      <dgm:prSet phldrT="[Text]"/>
      <dgm:spPr/>
      <dgm:t>
        <a:bodyPr/>
        <a:lstStyle/>
        <a:p>
          <a:r>
            <a:rPr lang="en-US" dirty="0" err="1"/>
            <a:t>emf</a:t>
          </a:r>
          <a:endParaRPr lang="en-US" dirty="0"/>
        </a:p>
      </dgm:t>
    </dgm:pt>
    <dgm:pt modelId="{A7E94D3E-88A8-4B69-8B8E-97BAE2FE92F8}" type="parTrans" cxnId="{F62FDC1B-59F9-4683-9BEA-5B38CE9DE588}">
      <dgm:prSet/>
      <dgm:spPr/>
      <dgm:t>
        <a:bodyPr/>
        <a:lstStyle/>
        <a:p>
          <a:endParaRPr lang="en-US"/>
        </a:p>
      </dgm:t>
    </dgm:pt>
    <dgm:pt modelId="{B7F41D96-21BE-46C4-B6AC-9E2A54A49D5E}" type="sibTrans" cxnId="{F62FDC1B-59F9-4683-9BEA-5B38CE9DE588}">
      <dgm:prSet/>
      <dgm:spPr/>
      <dgm:t>
        <a:bodyPr/>
        <a:lstStyle/>
        <a:p>
          <a:endParaRPr lang="en-US"/>
        </a:p>
      </dgm:t>
    </dgm:pt>
    <dgm:pt modelId="{E44D44EA-41D6-421E-A28F-519CC7B5C7CD}">
      <dgm:prSet phldrT="[Text]"/>
      <dgm:spPr/>
      <dgm:t>
        <a:bodyPr/>
        <a:lstStyle/>
        <a:p>
          <a:r>
            <a:rPr lang="en-US" dirty="0"/>
            <a:t>IGS</a:t>
          </a:r>
        </a:p>
      </dgm:t>
    </dgm:pt>
    <dgm:pt modelId="{CF3CBD90-B44B-40D0-AADA-21A2D983F85D}" type="parTrans" cxnId="{650DB99B-5ADB-43F7-8C72-B9FDED5354C7}">
      <dgm:prSet/>
      <dgm:spPr/>
      <dgm:t>
        <a:bodyPr/>
        <a:lstStyle/>
        <a:p>
          <a:endParaRPr lang="en-US"/>
        </a:p>
      </dgm:t>
    </dgm:pt>
    <dgm:pt modelId="{2D8FAD75-CC43-4E8C-AB1C-3EED689729A0}" type="sibTrans" cxnId="{650DB99B-5ADB-43F7-8C72-B9FDED5354C7}">
      <dgm:prSet/>
      <dgm:spPr/>
      <dgm:t>
        <a:bodyPr/>
        <a:lstStyle/>
        <a:p>
          <a:endParaRPr lang="en-US"/>
        </a:p>
      </dgm:t>
    </dgm:pt>
    <dgm:pt modelId="{96E77E51-431A-43A7-87E5-BCF70F67789A}">
      <dgm:prSet phldrT="[Text]"/>
      <dgm:spPr/>
      <dgm:t>
        <a:bodyPr/>
        <a:lstStyle/>
        <a:p>
          <a:r>
            <a:rPr lang="en-US" dirty="0"/>
            <a:t>CSRS-PPP</a:t>
          </a:r>
        </a:p>
      </dgm:t>
    </dgm:pt>
    <dgm:pt modelId="{23AEE31D-BE6E-4A7C-91B7-626EEBC7C2C0}" type="sibTrans" cxnId="{ACF29610-7368-410B-8E33-6CEE0817E7F4}">
      <dgm:prSet/>
      <dgm:spPr/>
      <dgm:t>
        <a:bodyPr/>
        <a:lstStyle/>
        <a:p>
          <a:endParaRPr lang="en-US"/>
        </a:p>
      </dgm:t>
    </dgm:pt>
    <dgm:pt modelId="{D746312C-EA37-4A7E-A73C-73B0C0F97812}" type="parTrans" cxnId="{ACF29610-7368-410B-8E33-6CEE0817E7F4}">
      <dgm:prSet/>
      <dgm:spPr/>
      <dgm:t>
        <a:bodyPr/>
        <a:lstStyle/>
        <a:p>
          <a:endParaRPr lang="en-US"/>
        </a:p>
      </dgm:t>
    </dgm:pt>
    <dgm:pt modelId="{0CC38A93-BB9F-48FE-8726-CD1B339453CB}">
      <dgm:prSet phldrT="[Text]"/>
      <dgm:spPr/>
      <dgm:t>
        <a:bodyPr/>
        <a:lstStyle/>
        <a:p>
          <a:r>
            <a:rPr lang="en-US" dirty="0"/>
            <a:t>CSRS-PPP</a:t>
          </a:r>
        </a:p>
      </dgm:t>
    </dgm:pt>
    <dgm:pt modelId="{F658B05B-019C-42A2-956F-A19B18F24CCC}" type="parTrans" cxnId="{20DC393B-A613-4DC9-B64A-E5FD84A38E8A}">
      <dgm:prSet/>
      <dgm:spPr/>
      <dgm:t>
        <a:bodyPr/>
        <a:lstStyle/>
        <a:p>
          <a:endParaRPr lang="en-US"/>
        </a:p>
      </dgm:t>
    </dgm:pt>
    <dgm:pt modelId="{92739931-B7C1-4E73-95AC-F59FA5AC8913}" type="sibTrans" cxnId="{20DC393B-A613-4DC9-B64A-E5FD84A38E8A}">
      <dgm:prSet/>
      <dgm:spPr/>
      <dgm:t>
        <a:bodyPr/>
        <a:lstStyle/>
        <a:p>
          <a:endParaRPr lang="en-US"/>
        </a:p>
      </dgm:t>
    </dgm:pt>
    <dgm:pt modelId="{BFE60544-E202-4663-8053-BDA80AED076A}">
      <dgm:prSet phldrT="[Text]"/>
      <dgm:spPr/>
      <dgm:t>
        <a:bodyPr/>
        <a:lstStyle/>
        <a:p>
          <a:r>
            <a:rPr lang="en-US" dirty="0"/>
            <a:t>G + R</a:t>
          </a:r>
        </a:p>
      </dgm:t>
    </dgm:pt>
    <dgm:pt modelId="{E2B443A3-D07B-4A43-A6CB-668BFC463A3F}" type="parTrans" cxnId="{A24BDEEC-C446-4188-BCD1-AE018E857BFF}">
      <dgm:prSet/>
      <dgm:spPr/>
      <dgm:t>
        <a:bodyPr/>
        <a:lstStyle/>
        <a:p>
          <a:endParaRPr lang="en-US"/>
        </a:p>
      </dgm:t>
    </dgm:pt>
    <dgm:pt modelId="{EC366701-8706-415E-8A0B-C666A95F6AA2}" type="sibTrans" cxnId="{A24BDEEC-C446-4188-BCD1-AE018E857BFF}">
      <dgm:prSet/>
      <dgm:spPr/>
      <dgm:t>
        <a:bodyPr/>
        <a:lstStyle/>
        <a:p>
          <a:endParaRPr lang="en-US"/>
        </a:p>
      </dgm:t>
    </dgm:pt>
    <dgm:pt modelId="{CE5073B7-12A3-4105-A3C3-D8CD25DB3C82}">
      <dgm:prSet phldrT="[Text]"/>
      <dgm:spPr/>
      <dgm:t>
        <a:bodyPr/>
        <a:lstStyle/>
        <a:p>
          <a:r>
            <a:rPr lang="en-US" dirty="0"/>
            <a:t>G + R</a:t>
          </a:r>
        </a:p>
      </dgm:t>
    </dgm:pt>
    <dgm:pt modelId="{9057F1A6-5958-48FA-BC12-955067E3910B}" type="parTrans" cxnId="{0C99F8F4-ED13-4740-A70F-B7A1C8AF4BBC}">
      <dgm:prSet/>
      <dgm:spPr/>
      <dgm:t>
        <a:bodyPr/>
        <a:lstStyle/>
        <a:p>
          <a:endParaRPr lang="en-US"/>
        </a:p>
      </dgm:t>
    </dgm:pt>
    <dgm:pt modelId="{A6DE5753-C2CB-4146-9CB7-44C54E47DDF2}" type="sibTrans" cxnId="{0C99F8F4-ED13-4740-A70F-B7A1C8AF4BBC}">
      <dgm:prSet/>
      <dgm:spPr/>
      <dgm:t>
        <a:bodyPr/>
        <a:lstStyle/>
        <a:p>
          <a:endParaRPr lang="en-US"/>
        </a:p>
      </dgm:t>
    </dgm:pt>
    <dgm:pt modelId="{C449B890-B3E6-4178-88F3-8F989073B52E}">
      <dgm:prSet phldrT="[Text]"/>
      <dgm:spPr/>
      <dgm:t>
        <a:bodyPr/>
        <a:lstStyle/>
        <a:p>
          <a:r>
            <a:rPr lang="en-US" dirty="0"/>
            <a:t>G + R</a:t>
          </a:r>
        </a:p>
      </dgm:t>
    </dgm:pt>
    <dgm:pt modelId="{9F66F139-96CD-4C55-9C8D-4A708708361B}" type="parTrans" cxnId="{4547DD67-2FFE-4A7F-A091-1A6F3AC6D0BB}">
      <dgm:prSet/>
      <dgm:spPr/>
      <dgm:t>
        <a:bodyPr/>
        <a:lstStyle/>
        <a:p>
          <a:endParaRPr lang="en-US"/>
        </a:p>
      </dgm:t>
    </dgm:pt>
    <dgm:pt modelId="{4255D406-9E65-42B9-BD49-FF771FBD6EDA}" type="sibTrans" cxnId="{4547DD67-2FFE-4A7F-A091-1A6F3AC6D0BB}">
      <dgm:prSet/>
      <dgm:spPr/>
      <dgm:t>
        <a:bodyPr/>
        <a:lstStyle/>
        <a:p>
          <a:endParaRPr lang="en-US"/>
        </a:p>
      </dgm:t>
    </dgm:pt>
    <dgm:pt modelId="{476639E5-9EC4-49B1-8644-751ED7925012}">
      <dgm:prSet phldrT="[Text]"/>
      <dgm:spPr/>
      <dgm:t>
        <a:bodyPr/>
        <a:lstStyle/>
        <a:p>
          <a:r>
            <a:rPr lang="en-US" dirty="0"/>
            <a:t>CSRS-PPP (R)</a:t>
          </a:r>
        </a:p>
      </dgm:t>
    </dgm:pt>
    <dgm:pt modelId="{D2AEADFC-5A90-49E3-9A8B-117C136298CD}" type="parTrans" cxnId="{2C2E25C9-6B00-498C-92C6-60D80D41E92D}">
      <dgm:prSet/>
      <dgm:spPr/>
      <dgm:t>
        <a:bodyPr/>
        <a:lstStyle/>
        <a:p>
          <a:endParaRPr lang="en-US"/>
        </a:p>
      </dgm:t>
    </dgm:pt>
    <dgm:pt modelId="{C758CF0F-634C-47F4-B990-BCBD3F4DCBFD}" type="sibTrans" cxnId="{2C2E25C9-6B00-498C-92C6-60D80D41E92D}">
      <dgm:prSet/>
      <dgm:spPr/>
      <dgm:t>
        <a:bodyPr/>
        <a:lstStyle/>
        <a:p>
          <a:endParaRPr lang="en-US"/>
        </a:p>
      </dgm:t>
    </dgm:pt>
    <dgm:pt modelId="{DC66EC95-88C5-4B7B-A642-3C83C8034326}">
      <dgm:prSet phldrT="[Text]"/>
      <dgm:spPr/>
      <dgm:t>
        <a:bodyPr/>
        <a:lstStyle/>
        <a:p>
          <a:r>
            <a:rPr lang="en-US" dirty="0"/>
            <a:t>IGS</a:t>
          </a:r>
        </a:p>
      </dgm:t>
    </dgm:pt>
    <dgm:pt modelId="{4DCF2534-992A-460C-A0DF-1A23E359DA2A}" type="parTrans" cxnId="{3A0ECB4A-CB41-4AFF-9D80-6DB60CA54EEF}">
      <dgm:prSet/>
      <dgm:spPr/>
      <dgm:t>
        <a:bodyPr/>
        <a:lstStyle/>
        <a:p>
          <a:endParaRPr lang="en-CA"/>
        </a:p>
      </dgm:t>
    </dgm:pt>
    <dgm:pt modelId="{4915E68D-AF3B-4668-88C7-5B17FC13A9EF}" type="sibTrans" cxnId="{3A0ECB4A-CB41-4AFF-9D80-6DB60CA54EEF}">
      <dgm:prSet/>
      <dgm:spPr/>
      <dgm:t>
        <a:bodyPr/>
        <a:lstStyle/>
        <a:p>
          <a:endParaRPr lang="en-CA"/>
        </a:p>
      </dgm:t>
    </dgm:pt>
    <dgm:pt modelId="{8F43A4A4-86E8-439C-A790-810F29E3AFA2}">
      <dgm:prSet phldrT="[Text]"/>
      <dgm:spPr/>
      <dgm:t>
        <a:bodyPr/>
        <a:lstStyle/>
        <a:p>
          <a:r>
            <a:rPr lang="en-US" dirty="0"/>
            <a:t>RT PPP (G)</a:t>
          </a:r>
        </a:p>
      </dgm:t>
    </dgm:pt>
    <dgm:pt modelId="{F05DBF50-69FE-40D7-B19F-4C7971156DB3}" type="parTrans" cxnId="{38B9E18C-64B7-4B10-8CAE-5C09AC8A60FB}">
      <dgm:prSet/>
      <dgm:spPr/>
      <dgm:t>
        <a:bodyPr/>
        <a:lstStyle/>
        <a:p>
          <a:endParaRPr lang="en-CA"/>
        </a:p>
      </dgm:t>
    </dgm:pt>
    <dgm:pt modelId="{6D788F34-4B51-482F-B862-EF6E6948976D}" type="sibTrans" cxnId="{38B9E18C-64B7-4B10-8CAE-5C09AC8A60FB}">
      <dgm:prSet/>
      <dgm:spPr/>
      <dgm:t>
        <a:bodyPr/>
        <a:lstStyle/>
        <a:p>
          <a:endParaRPr lang="en-CA"/>
        </a:p>
      </dgm:t>
    </dgm:pt>
    <dgm:pt modelId="{BA102576-CDD6-4088-8C4A-FE7AB931F1E6}" type="pres">
      <dgm:prSet presAssocID="{CB1B9547-F33C-499C-BBCA-194CB8704019}" presName="Name0" presStyleCnt="0">
        <dgm:presLayoutVars>
          <dgm:dir/>
          <dgm:animLvl val="lvl"/>
          <dgm:resizeHandles val="exact"/>
        </dgm:presLayoutVars>
      </dgm:prSet>
      <dgm:spPr/>
    </dgm:pt>
    <dgm:pt modelId="{115C7352-D6DF-47BE-ACE8-DA849F0F2DC1}" type="pres">
      <dgm:prSet presAssocID="{D58EA2E3-A83D-4C84-919D-7ED22795CE22}" presName="composite" presStyleCnt="0"/>
      <dgm:spPr/>
    </dgm:pt>
    <dgm:pt modelId="{8A37674A-4B0D-4E5A-B8ED-C98C6D4FC1E7}" type="pres">
      <dgm:prSet presAssocID="{D58EA2E3-A83D-4C84-919D-7ED22795CE22}" presName="parTx" presStyleLbl="alignNode1" presStyleIdx="0" presStyleCnt="3" custLinFactNeighborX="-103" custLinFactNeighborY="-1103">
        <dgm:presLayoutVars>
          <dgm:chMax val="0"/>
          <dgm:chPref val="0"/>
          <dgm:bulletEnabled val="1"/>
        </dgm:presLayoutVars>
      </dgm:prSet>
      <dgm:spPr/>
    </dgm:pt>
    <dgm:pt modelId="{132FA5D9-29C7-4135-8D99-BBFE334D20D5}" type="pres">
      <dgm:prSet presAssocID="{D58EA2E3-A83D-4C84-919D-7ED22795CE22}" presName="desTx" presStyleLbl="alignAccFollowNode1" presStyleIdx="0" presStyleCnt="3">
        <dgm:presLayoutVars>
          <dgm:bulletEnabled val="1"/>
        </dgm:presLayoutVars>
      </dgm:prSet>
      <dgm:spPr/>
    </dgm:pt>
    <dgm:pt modelId="{BD13EDA5-4F93-43CC-BF8F-F86B14502E01}" type="pres">
      <dgm:prSet presAssocID="{EF568371-E696-4B38-94FE-DF1191F7DED4}" presName="space" presStyleCnt="0"/>
      <dgm:spPr/>
    </dgm:pt>
    <dgm:pt modelId="{03046B98-E2CF-4889-B549-C76A2147A2A7}" type="pres">
      <dgm:prSet presAssocID="{46C0436B-6B61-4FB9-9310-10451C720853}" presName="composite" presStyleCnt="0"/>
      <dgm:spPr/>
    </dgm:pt>
    <dgm:pt modelId="{782C5E47-CD1C-4DCD-B25B-4C1E380383C4}" type="pres">
      <dgm:prSet presAssocID="{46C0436B-6B61-4FB9-9310-10451C7208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4A3F06D-BF2E-4D32-ACDF-2EC55D48199A}" type="pres">
      <dgm:prSet presAssocID="{46C0436B-6B61-4FB9-9310-10451C720853}" presName="desTx" presStyleLbl="alignAccFollowNode1" presStyleIdx="1" presStyleCnt="3">
        <dgm:presLayoutVars>
          <dgm:bulletEnabled val="1"/>
        </dgm:presLayoutVars>
      </dgm:prSet>
      <dgm:spPr/>
    </dgm:pt>
    <dgm:pt modelId="{336F372E-BE55-4952-83A0-C4C77401672C}" type="pres">
      <dgm:prSet presAssocID="{216AB17D-E22B-4DCA-B843-287934D01FED}" presName="space" presStyleCnt="0"/>
      <dgm:spPr/>
    </dgm:pt>
    <dgm:pt modelId="{3DC0BA7B-1852-4951-A9FD-BFDAD4FA3E98}" type="pres">
      <dgm:prSet presAssocID="{4AF92D03-E3F0-49C8-A2FA-2D5B98C239C3}" presName="composite" presStyleCnt="0"/>
      <dgm:spPr/>
    </dgm:pt>
    <dgm:pt modelId="{A85F59D4-7E6E-4C1D-9BB7-368399C37B42}" type="pres">
      <dgm:prSet presAssocID="{4AF92D03-E3F0-49C8-A2FA-2D5B98C239C3}" presName="parTx" presStyleLbl="alignNode1" presStyleIdx="2" presStyleCnt="3" custScaleX="108188">
        <dgm:presLayoutVars>
          <dgm:chMax val="0"/>
          <dgm:chPref val="0"/>
          <dgm:bulletEnabled val="1"/>
        </dgm:presLayoutVars>
      </dgm:prSet>
      <dgm:spPr/>
    </dgm:pt>
    <dgm:pt modelId="{EDA5B38C-AC6C-4CEC-8C0B-5262434516B7}" type="pres">
      <dgm:prSet presAssocID="{4AF92D03-E3F0-49C8-A2FA-2D5B98C239C3}" presName="desTx" presStyleLbl="alignAccFollowNode1" presStyleIdx="2" presStyleCnt="3" custScaleX="108505">
        <dgm:presLayoutVars>
          <dgm:bulletEnabled val="1"/>
        </dgm:presLayoutVars>
      </dgm:prSet>
      <dgm:spPr/>
    </dgm:pt>
  </dgm:ptLst>
  <dgm:cxnLst>
    <dgm:cxn modelId="{BD725300-E6FD-4250-AD3B-E8BE614B79AF}" type="presOf" srcId="{8F43A4A4-86E8-439C-A790-810F29E3AFA2}" destId="{132FA5D9-29C7-4135-8D99-BBFE334D20D5}" srcOrd="0" destOrd="4" presId="urn:microsoft.com/office/officeart/2005/8/layout/hList1"/>
    <dgm:cxn modelId="{AED61A10-8AD4-4F4B-A4D2-5C51B861A906}" type="presOf" srcId="{96E77E51-431A-43A7-87E5-BCF70F67789A}" destId="{132FA5D9-29C7-4135-8D99-BBFE334D20D5}" srcOrd="0" destOrd="2" presId="urn:microsoft.com/office/officeart/2005/8/layout/hList1"/>
    <dgm:cxn modelId="{ACF29610-7368-410B-8E33-6CEE0817E7F4}" srcId="{D58EA2E3-A83D-4C84-919D-7ED22795CE22}" destId="{96E77E51-431A-43A7-87E5-BCF70F67789A}" srcOrd="2" destOrd="0" parTransId="{D746312C-EA37-4A7E-A73C-73B0C0F97812}" sibTransId="{23AEE31D-BE6E-4A7C-91B7-626EEBC7C2C0}"/>
    <dgm:cxn modelId="{F3ED7911-935A-4EED-AB7D-861AE5E1EB3F}" type="presOf" srcId="{CB1B9547-F33C-499C-BBCA-194CB8704019}" destId="{BA102576-CDD6-4088-8C4A-FE7AB931F1E6}" srcOrd="0" destOrd="0" presId="urn:microsoft.com/office/officeart/2005/8/layout/hList1"/>
    <dgm:cxn modelId="{61113A14-523A-415A-9F88-52FF4504EF8D}" type="presOf" srcId="{DE50A8F6-6395-4518-998B-EBA5D346E96E}" destId="{14A3F06D-BF2E-4D32-ACDF-2EC55D48199A}" srcOrd="0" destOrd="0" presId="urn:microsoft.com/office/officeart/2005/8/layout/hList1"/>
    <dgm:cxn modelId="{F62FDC1B-59F9-4683-9BEA-5B38CE9DE588}" srcId="{4AF92D03-E3F0-49C8-A2FA-2D5B98C239C3}" destId="{85A6840A-E156-4A2C-9C4E-85F95E73D01E}" srcOrd="0" destOrd="0" parTransId="{A7E94D3E-88A8-4B69-8B8E-97BAE2FE92F8}" sibTransId="{B7F41D96-21BE-46C4-B6AC-9E2A54A49D5E}"/>
    <dgm:cxn modelId="{8A4DAB1C-458F-4A1D-AC9C-E23DF04F7B72}" type="presOf" srcId="{BFE60544-E202-4663-8053-BDA80AED076A}" destId="{132FA5D9-29C7-4135-8D99-BBFE334D20D5}" srcOrd="0" destOrd="1" presId="urn:microsoft.com/office/officeart/2005/8/layout/hList1"/>
    <dgm:cxn modelId="{99E2FF1F-0EA9-4630-B5CA-7062B0778287}" srcId="{46C0436B-6B61-4FB9-9310-10451C720853}" destId="{DE50A8F6-6395-4518-998B-EBA5D346E96E}" srcOrd="0" destOrd="0" parTransId="{07975EE5-9983-473E-BD64-2FBC548CAED8}" sibTransId="{747E8494-C1E9-4B2C-BEBC-8F2AA0155DF5}"/>
    <dgm:cxn modelId="{71A13620-651A-4384-AC70-7998AB350317}" type="presOf" srcId="{85A6840A-E156-4A2C-9C4E-85F95E73D01E}" destId="{EDA5B38C-AC6C-4CEC-8C0B-5262434516B7}" srcOrd="0" destOrd="0" presId="urn:microsoft.com/office/officeart/2005/8/layout/hList1"/>
    <dgm:cxn modelId="{FAC35621-2734-4B01-9836-F8D6E79614AC}" type="presOf" srcId="{DC66EC95-88C5-4B7B-A642-3C83C8034326}" destId="{132FA5D9-29C7-4135-8D99-BBFE334D20D5}" srcOrd="0" destOrd="3" presId="urn:microsoft.com/office/officeart/2005/8/layout/hList1"/>
    <dgm:cxn modelId="{96562C28-5A80-49DA-BF35-4B816E922C5E}" srcId="{D58EA2E3-A83D-4C84-919D-7ED22795CE22}" destId="{9B46E432-9E50-41F6-A238-37465EAD7019}" srcOrd="0" destOrd="0" parTransId="{F8FE9B0C-9610-446D-BF55-944595509DB3}" sibTransId="{B359E7D1-94E2-4EBA-83A4-9C29C46744C8}"/>
    <dgm:cxn modelId="{EB8E452E-72A1-4AF8-8C2D-88BFCAE1032C}" type="presOf" srcId="{E44D44EA-41D6-421E-A28F-519CC7B5C7CD}" destId="{EDA5B38C-AC6C-4CEC-8C0B-5262434516B7}" srcOrd="0" destOrd="3" presId="urn:microsoft.com/office/officeart/2005/8/layout/hList1"/>
    <dgm:cxn modelId="{F7903630-7C56-4F6B-8999-FBE805C2F7B4}" srcId="{CB1B9547-F33C-499C-BBCA-194CB8704019}" destId="{46C0436B-6B61-4FB9-9310-10451C720853}" srcOrd="1" destOrd="0" parTransId="{45EA6CFA-CFC7-40B0-A66D-8DF3B50CB237}" sibTransId="{216AB17D-E22B-4DCA-B843-287934D01FED}"/>
    <dgm:cxn modelId="{70142235-91FB-4D8B-9542-A6842079727F}" type="presOf" srcId="{CE5073B7-12A3-4105-A3C3-D8CD25DB3C82}" destId="{14A3F06D-BF2E-4D32-ACDF-2EC55D48199A}" srcOrd="0" destOrd="1" presId="urn:microsoft.com/office/officeart/2005/8/layout/hList1"/>
    <dgm:cxn modelId="{4AE94E36-12CC-4D7B-B95B-157BF9985CFC}" srcId="{46C0436B-6B61-4FB9-9310-10451C720853}" destId="{B2B92434-ED29-492D-9CFE-D9C33D8922EB}" srcOrd="3" destOrd="0" parTransId="{759632CF-75FD-4CB9-9DE0-76FB9AC43040}" sibTransId="{3BB4ADC0-EB47-4B87-AEB2-F22B97B00165}"/>
    <dgm:cxn modelId="{20DC393B-A613-4DC9-B64A-E5FD84A38E8A}" srcId="{46C0436B-6B61-4FB9-9310-10451C720853}" destId="{0CC38A93-BB9F-48FE-8726-CD1B339453CB}" srcOrd="2" destOrd="0" parTransId="{F658B05B-019C-42A2-956F-A19B18F24CCC}" sibTransId="{92739931-B7C1-4E73-95AC-F59FA5AC8913}"/>
    <dgm:cxn modelId="{63F0C641-F347-4AF1-A97B-4EE8849243C3}" type="presOf" srcId="{4AF92D03-E3F0-49C8-A2FA-2D5B98C239C3}" destId="{A85F59D4-7E6E-4C1D-9BB7-368399C37B42}" srcOrd="0" destOrd="0" presId="urn:microsoft.com/office/officeart/2005/8/layout/hList1"/>
    <dgm:cxn modelId="{4547DD67-2FFE-4A7F-A091-1A6F3AC6D0BB}" srcId="{4AF92D03-E3F0-49C8-A2FA-2D5B98C239C3}" destId="{C449B890-B3E6-4178-88F3-8F989073B52E}" srcOrd="1" destOrd="0" parTransId="{9F66F139-96CD-4C55-9C8D-4A708708361B}" sibTransId="{4255D406-9E65-42B9-BD49-FF771FBD6EDA}"/>
    <dgm:cxn modelId="{9FEF066A-8D03-4AE3-84B1-5AAE200F577B}" type="presOf" srcId="{0CC38A93-BB9F-48FE-8726-CD1B339453CB}" destId="{14A3F06D-BF2E-4D32-ACDF-2EC55D48199A}" srcOrd="0" destOrd="2" presId="urn:microsoft.com/office/officeart/2005/8/layout/hList1"/>
    <dgm:cxn modelId="{3A0ECB4A-CB41-4AFF-9D80-6DB60CA54EEF}" srcId="{D58EA2E3-A83D-4C84-919D-7ED22795CE22}" destId="{DC66EC95-88C5-4B7B-A642-3C83C8034326}" srcOrd="3" destOrd="0" parTransId="{4DCF2534-992A-460C-A0DF-1A23E359DA2A}" sibTransId="{4915E68D-AF3B-4668-88C7-5B17FC13A9EF}"/>
    <dgm:cxn modelId="{4637B073-3747-4B2C-8A44-0F2D459B8D13}" srcId="{CB1B9547-F33C-499C-BBCA-194CB8704019}" destId="{D58EA2E3-A83D-4C84-919D-7ED22795CE22}" srcOrd="0" destOrd="0" parTransId="{EF3E1579-9A67-425A-A131-99C2C0C8DE49}" sibTransId="{EF568371-E696-4B38-94FE-DF1191F7DED4}"/>
    <dgm:cxn modelId="{94B13D77-F191-4FF2-912E-EC8308A63842}" type="presOf" srcId="{9B46E432-9E50-41F6-A238-37465EAD7019}" destId="{132FA5D9-29C7-4135-8D99-BBFE334D20D5}" srcOrd="0" destOrd="0" presId="urn:microsoft.com/office/officeart/2005/8/layout/hList1"/>
    <dgm:cxn modelId="{A734F57F-FFAC-4744-9C47-13BD75AD5D81}" type="presOf" srcId="{B2B92434-ED29-492D-9CFE-D9C33D8922EB}" destId="{14A3F06D-BF2E-4D32-ACDF-2EC55D48199A}" srcOrd="0" destOrd="3" presId="urn:microsoft.com/office/officeart/2005/8/layout/hList1"/>
    <dgm:cxn modelId="{1894808C-1B8A-446A-B813-36329E9B4168}" type="presOf" srcId="{476639E5-9EC4-49B1-8644-751ED7925012}" destId="{EDA5B38C-AC6C-4CEC-8C0B-5262434516B7}" srcOrd="0" destOrd="2" presId="urn:microsoft.com/office/officeart/2005/8/layout/hList1"/>
    <dgm:cxn modelId="{38B9E18C-64B7-4B10-8CAE-5C09AC8A60FB}" srcId="{D58EA2E3-A83D-4C84-919D-7ED22795CE22}" destId="{8F43A4A4-86E8-439C-A790-810F29E3AFA2}" srcOrd="4" destOrd="0" parTransId="{F05DBF50-69FE-40D7-B19F-4C7971156DB3}" sibTransId="{6D788F34-4B51-482F-B862-EF6E6948976D}"/>
    <dgm:cxn modelId="{650DB99B-5ADB-43F7-8C72-B9FDED5354C7}" srcId="{4AF92D03-E3F0-49C8-A2FA-2D5B98C239C3}" destId="{E44D44EA-41D6-421E-A28F-519CC7B5C7CD}" srcOrd="3" destOrd="0" parTransId="{CF3CBD90-B44B-40D0-AADA-21A2D983F85D}" sibTransId="{2D8FAD75-CC43-4E8C-AB1C-3EED689729A0}"/>
    <dgm:cxn modelId="{AAC5CC9B-09AA-406A-A3AE-5E257CFC47D9}" type="presOf" srcId="{C449B890-B3E6-4178-88F3-8F989073B52E}" destId="{EDA5B38C-AC6C-4CEC-8C0B-5262434516B7}" srcOrd="0" destOrd="1" presId="urn:microsoft.com/office/officeart/2005/8/layout/hList1"/>
    <dgm:cxn modelId="{2FE3569F-015C-4BCC-B5FF-30269F552B00}" type="presOf" srcId="{46C0436B-6B61-4FB9-9310-10451C720853}" destId="{782C5E47-CD1C-4DCD-B25B-4C1E380383C4}" srcOrd="0" destOrd="0" presId="urn:microsoft.com/office/officeart/2005/8/layout/hList1"/>
    <dgm:cxn modelId="{93FC51BE-B553-4675-B957-56BFAE6C877F}" srcId="{CB1B9547-F33C-499C-BBCA-194CB8704019}" destId="{4AF92D03-E3F0-49C8-A2FA-2D5B98C239C3}" srcOrd="2" destOrd="0" parTransId="{44F0B93E-7F99-4973-A5B3-F2D1F9D4E8BC}" sibTransId="{60DFDE8D-C73B-4646-967A-9CAA4825B191}"/>
    <dgm:cxn modelId="{2C2E25C9-6B00-498C-92C6-60D80D41E92D}" srcId="{4AF92D03-E3F0-49C8-A2FA-2D5B98C239C3}" destId="{476639E5-9EC4-49B1-8644-751ED7925012}" srcOrd="2" destOrd="0" parTransId="{D2AEADFC-5A90-49E3-9A8B-117C136298CD}" sibTransId="{C758CF0F-634C-47F4-B990-BCBD3F4DCBFD}"/>
    <dgm:cxn modelId="{B48A4FDB-419F-432A-9156-C6B8DCEEFFF2}" type="presOf" srcId="{D58EA2E3-A83D-4C84-919D-7ED22795CE22}" destId="{8A37674A-4B0D-4E5A-B8ED-C98C6D4FC1E7}" srcOrd="0" destOrd="0" presId="urn:microsoft.com/office/officeart/2005/8/layout/hList1"/>
    <dgm:cxn modelId="{A24BDEEC-C446-4188-BCD1-AE018E857BFF}" srcId="{D58EA2E3-A83D-4C84-919D-7ED22795CE22}" destId="{BFE60544-E202-4663-8053-BDA80AED076A}" srcOrd="1" destOrd="0" parTransId="{E2B443A3-D07B-4A43-A6CB-668BFC463A3F}" sibTransId="{EC366701-8706-415E-8A0B-C666A95F6AA2}"/>
    <dgm:cxn modelId="{0C99F8F4-ED13-4740-A70F-B7A1C8AF4BBC}" srcId="{46C0436B-6B61-4FB9-9310-10451C720853}" destId="{CE5073B7-12A3-4105-A3C3-D8CD25DB3C82}" srcOrd="1" destOrd="0" parTransId="{9057F1A6-5958-48FA-BC12-955067E3910B}" sibTransId="{A6DE5753-C2CB-4146-9CB7-44C54E47DDF2}"/>
    <dgm:cxn modelId="{5C1496D1-E76A-451D-95FD-928748183302}" type="presParOf" srcId="{BA102576-CDD6-4088-8C4A-FE7AB931F1E6}" destId="{115C7352-D6DF-47BE-ACE8-DA849F0F2DC1}" srcOrd="0" destOrd="0" presId="urn:microsoft.com/office/officeart/2005/8/layout/hList1"/>
    <dgm:cxn modelId="{F7688CC0-2E1E-4D38-8D8D-7B2D9913074E}" type="presParOf" srcId="{115C7352-D6DF-47BE-ACE8-DA849F0F2DC1}" destId="{8A37674A-4B0D-4E5A-B8ED-C98C6D4FC1E7}" srcOrd="0" destOrd="0" presId="urn:microsoft.com/office/officeart/2005/8/layout/hList1"/>
    <dgm:cxn modelId="{007F6137-A62E-4A45-9E0D-7495A1840EF7}" type="presParOf" srcId="{115C7352-D6DF-47BE-ACE8-DA849F0F2DC1}" destId="{132FA5D9-29C7-4135-8D99-BBFE334D20D5}" srcOrd="1" destOrd="0" presId="urn:microsoft.com/office/officeart/2005/8/layout/hList1"/>
    <dgm:cxn modelId="{8D7F11DB-84AC-494B-8DD7-55715342C320}" type="presParOf" srcId="{BA102576-CDD6-4088-8C4A-FE7AB931F1E6}" destId="{BD13EDA5-4F93-43CC-BF8F-F86B14502E01}" srcOrd="1" destOrd="0" presId="urn:microsoft.com/office/officeart/2005/8/layout/hList1"/>
    <dgm:cxn modelId="{137DBB4B-6B34-438B-8677-66B4C0040AFE}" type="presParOf" srcId="{BA102576-CDD6-4088-8C4A-FE7AB931F1E6}" destId="{03046B98-E2CF-4889-B549-C76A2147A2A7}" srcOrd="2" destOrd="0" presId="urn:microsoft.com/office/officeart/2005/8/layout/hList1"/>
    <dgm:cxn modelId="{9C01AA77-0AFA-4D2F-A21E-5305F6702F1E}" type="presParOf" srcId="{03046B98-E2CF-4889-B549-C76A2147A2A7}" destId="{782C5E47-CD1C-4DCD-B25B-4C1E380383C4}" srcOrd="0" destOrd="0" presId="urn:microsoft.com/office/officeart/2005/8/layout/hList1"/>
    <dgm:cxn modelId="{10D6F8B7-A416-4803-BA1B-780C220989A4}" type="presParOf" srcId="{03046B98-E2CF-4889-B549-C76A2147A2A7}" destId="{14A3F06D-BF2E-4D32-ACDF-2EC55D48199A}" srcOrd="1" destOrd="0" presId="urn:microsoft.com/office/officeart/2005/8/layout/hList1"/>
    <dgm:cxn modelId="{84F0BB2E-DDCE-4CDB-9E04-0EBF86E9A59E}" type="presParOf" srcId="{BA102576-CDD6-4088-8C4A-FE7AB931F1E6}" destId="{336F372E-BE55-4952-83A0-C4C77401672C}" srcOrd="3" destOrd="0" presId="urn:microsoft.com/office/officeart/2005/8/layout/hList1"/>
    <dgm:cxn modelId="{AEF7B03A-C2D6-4A00-BF87-62DDCFEDDD90}" type="presParOf" srcId="{BA102576-CDD6-4088-8C4A-FE7AB931F1E6}" destId="{3DC0BA7B-1852-4951-A9FD-BFDAD4FA3E98}" srcOrd="4" destOrd="0" presId="urn:microsoft.com/office/officeart/2005/8/layout/hList1"/>
    <dgm:cxn modelId="{9F6E5D9F-1741-49A9-BF7D-02E6CC6655A7}" type="presParOf" srcId="{3DC0BA7B-1852-4951-A9FD-BFDAD4FA3E98}" destId="{A85F59D4-7E6E-4C1D-9BB7-368399C37B42}" srcOrd="0" destOrd="0" presId="urn:microsoft.com/office/officeart/2005/8/layout/hList1"/>
    <dgm:cxn modelId="{08920D34-C05D-4303-B2A9-F780B3C50B81}" type="presParOf" srcId="{3DC0BA7B-1852-4951-A9FD-BFDAD4FA3E98}" destId="{EDA5B38C-AC6C-4CEC-8C0B-5262434516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B9547-F33C-499C-BBCA-194CB870401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8EA2E3-A83D-4C84-919D-7ED22795CE22}">
      <dgm:prSet phldrT="[Text]"/>
      <dgm:spPr/>
      <dgm:t>
        <a:bodyPr/>
        <a:lstStyle/>
        <a:p>
          <a:r>
            <a:rPr lang="en-US" dirty="0"/>
            <a:t>Ultra-rapid</a:t>
          </a:r>
        </a:p>
      </dgm:t>
    </dgm:pt>
    <dgm:pt modelId="{EF3E1579-9A67-425A-A131-99C2C0C8DE49}" type="parTrans" cxnId="{4637B073-3747-4B2C-8A44-0F2D459B8D13}">
      <dgm:prSet/>
      <dgm:spPr/>
      <dgm:t>
        <a:bodyPr/>
        <a:lstStyle/>
        <a:p>
          <a:endParaRPr lang="en-US"/>
        </a:p>
      </dgm:t>
    </dgm:pt>
    <dgm:pt modelId="{EF568371-E696-4B38-94FE-DF1191F7DED4}" type="sibTrans" cxnId="{4637B073-3747-4B2C-8A44-0F2D459B8D13}">
      <dgm:prSet/>
      <dgm:spPr/>
      <dgm:t>
        <a:bodyPr/>
        <a:lstStyle/>
        <a:p>
          <a:endParaRPr lang="en-US"/>
        </a:p>
      </dgm:t>
    </dgm:pt>
    <dgm:pt modelId="{9B46E432-9E50-41F6-A238-37465EAD7019}">
      <dgm:prSet phldrT="[Text]" custT="1"/>
      <dgm:spPr/>
      <dgm:t>
        <a:bodyPr/>
        <a:lstStyle/>
        <a:p>
          <a:r>
            <a:rPr lang="en-CA" sz="1800" dirty="0"/>
            <a:t>Bernese v.5.2</a:t>
          </a:r>
          <a:endParaRPr lang="en-US" sz="1800" dirty="0"/>
        </a:p>
      </dgm:t>
    </dgm:pt>
    <dgm:pt modelId="{F8FE9B0C-9610-446D-BF55-944595509DB3}" type="parTrans" cxnId="{96562C28-5A80-49DA-BF35-4B816E922C5E}">
      <dgm:prSet/>
      <dgm:spPr/>
      <dgm:t>
        <a:bodyPr/>
        <a:lstStyle/>
        <a:p>
          <a:endParaRPr lang="en-US"/>
        </a:p>
      </dgm:t>
    </dgm:pt>
    <dgm:pt modelId="{B359E7D1-94E2-4EBA-83A4-9C29C46744C8}" type="sibTrans" cxnId="{96562C28-5A80-49DA-BF35-4B816E922C5E}">
      <dgm:prSet/>
      <dgm:spPr/>
      <dgm:t>
        <a:bodyPr/>
        <a:lstStyle/>
        <a:p>
          <a:endParaRPr lang="en-US"/>
        </a:p>
      </dgm:t>
    </dgm:pt>
    <dgm:pt modelId="{46C0436B-6B61-4FB9-9310-10451C720853}">
      <dgm:prSet phldrT="[Text]"/>
      <dgm:spPr/>
      <dgm:t>
        <a:bodyPr/>
        <a:lstStyle/>
        <a:p>
          <a:r>
            <a:rPr lang="en-US" dirty="0"/>
            <a:t>Rapid</a:t>
          </a:r>
        </a:p>
      </dgm:t>
    </dgm:pt>
    <dgm:pt modelId="{45EA6CFA-CFC7-40B0-A66D-8DF3B50CB237}" type="parTrans" cxnId="{F7903630-7C56-4F6B-8999-FBE805C2F7B4}">
      <dgm:prSet/>
      <dgm:spPr/>
      <dgm:t>
        <a:bodyPr/>
        <a:lstStyle/>
        <a:p>
          <a:endParaRPr lang="en-US"/>
        </a:p>
      </dgm:t>
    </dgm:pt>
    <dgm:pt modelId="{216AB17D-E22B-4DCA-B843-287934D01FED}" type="sibTrans" cxnId="{F7903630-7C56-4F6B-8999-FBE805C2F7B4}">
      <dgm:prSet/>
      <dgm:spPr/>
      <dgm:t>
        <a:bodyPr/>
        <a:lstStyle/>
        <a:p>
          <a:endParaRPr lang="en-US"/>
        </a:p>
      </dgm:t>
    </dgm:pt>
    <dgm:pt modelId="{DE50A8F6-6395-4518-998B-EBA5D346E96E}">
      <dgm:prSet phldrT="[Text]" custT="1"/>
      <dgm:spPr/>
      <dgm:t>
        <a:bodyPr/>
        <a:lstStyle/>
        <a:p>
          <a:r>
            <a:rPr lang="en-CA" sz="1800" dirty="0"/>
            <a:t>Bernese v.5.2</a:t>
          </a:r>
          <a:endParaRPr lang="en-US" sz="1800" dirty="0"/>
        </a:p>
      </dgm:t>
    </dgm:pt>
    <dgm:pt modelId="{07975EE5-9983-473E-BD64-2FBC548CAED8}" type="parTrans" cxnId="{99E2FF1F-0EA9-4630-B5CA-7062B0778287}">
      <dgm:prSet/>
      <dgm:spPr/>
      <dgm:t>
        <a:bodyPr/>
        <a:lstStyle/>
        <a:p>
          <a:endParaRPr lang="en-US"/>
        </a:p>
      </dgm:t>
    </dgm:pt>
    <dgm:pt modelId="{747E8494-C1E9-4B2C-BEBC-8F2AA0155DF5}" type="sibTrans" cxnId="{99E2FF1F-0EA9-4630-B5CA-7062B0778287}">
      <dgm:prSet/>
      <dgm:spPr/>
      <dgm:t>
        <a:bodyPr/>
        <a:lstStyle/>
        <a:p>
          <a:endParaRPr lang="en-US"/>
        </a:p>
      </dgm:t>
    </dgm:pt>
    <dgm:pt modelId="{4AF92D03-E3F0-49C8-A2FA-2D5B98C239C3}">
      <dgm:prSet phldrT="[Text]"/>
      <dgm:spPr/>
      <dgm:t>
        <a:bodyPr/>
        <a:lstStyle/>
        <a:p>
          <a:r>
            <a:rPr lang="en-US" dirty="0"/>
            <a:t>Final</a:t>
          </a:r>
        </a:p>
      </dgm:t>
    </dgm:pt>
    <dgm:pt modelId="{44F0B93E-7F99-4973-A5B3-F2D1F9D4E8BC}" type="parTrans" cxnId="{93FC51BE-B553-4675-B957-56BFAE6C877F}">
      <dgm:prSet/>
      <dgm:spPr/>
      <dgm:t>
        <a:bodyPr/>
        <a:lstStyle/>
        <a:p>
          <a:endParaRPr lang="en-US"/>
        </a:p>
      </dgm:t>
    </dgm:pt>
    <dgm:pt modelId="{60DFDE8D-C73B-4646-967A-9CAA4825B191}" type="sibTrans" cxnId="{93FC51BE-B553-4675-B957-56BFAE6C877F}">
      <dgm:prSet/>
      <dgm:spPr/>
      <dgm:t>
        <a:bodyPr/>
        <a:lstStyle/>
        <a:p>
          <a:endParaRPr lang="en-US"/>
        </a:p>
      </dgm:t>
    </dgm:pt>
    <dgm:pt modelId="{85A6840A-E156-4A2C-9C4E-85F95E73D01E}">
      <dgm:prSet phldrT="[Text]" custT="1"/>
      <dgm:spPr/>
      <dgm:t>
        <a:bodyPr/>
        <a:lstStyle/>
        <a:p>
          <a:r>
            <a:rPr lang="en-CA" sz="1800" dirty="0"/>
            <a:t>GIPSY-OASIS II v.6.4.1 (G)</a:t>
          </a:r>
          <a:endParaRPr lang="en-US" sz="1800" dirty="0"/>
        </a:p>
      </dgm:t>
    </dgm:pt>
    <dgm:pt modelId="{A7E94D3E-88A8-4B69-8B8E-97BAE2FE92F8}" type="parTrans" cxnId="{F62FDC1B-59F9-4683-9BEA-5B38CE9DE588}">
      <dgm:prSet/>
      <dgm:spPr/>
      <dgm:t>
        <a:bodyPr/>
        <a:lstStyle/>
        <a:p>
          <a:endParaRPr lang="en-US"/>
        </a:p>
      </dgm:t>
    </dgm:pt>
    <dgm:pt modelId="{B7F41D96-21BE-46C4-B6AC-9E2A54A49D5E}" type="sibTrans" cxnId="{F62FDC1B-59F9-4683-9BEA-5B38CE9DE588}">
      <dgm:prSet/>
      <dgm:spPr/>
      <dgm:t>
        <a:bodyPr/>
        <a:lstStyle/>
        <a:p>
          <a:endParaRPr lang="en-US"/>
        </a:p>
      </dgm:t>
    </dgm:pt>
    <dgm:pt modelId="{B662B6F7-28E8-41E6-8266-024C10A91A3F}">
      <dgm:prSet phldrT="[Text]" custT="1"/>
      <dgm:spPr/>
      <dgm:t>
        <a:bodyPr/>
        <a:lstStyle/>
        <a:p>
          <a:r>
            <a:rPr lang="en-CA" sz="1800" dirty="0"/>
            <a:t>Bernese v.5.2 (R)</a:t>
          </a:r>
          <a:endParaRPr lang="en-US" sz="1800" dirty="0"/>
        </a:p>
      </dgm:t>
    </dgm:pt>
    <dgm:pt modelId="{04447BA2-59A5-4063-B0F8-902152600579}" type="parTrans" cxnId="{B8594682-B0BA-48FB-8CBD-631DF866FB3A}">
      <dgm:prSet/>
      <dgm:spPr/>
      <dgm:t>
        <a:bodyPr/>
        <a:lstStyle/>
        <a:p>
          <a:endParaRPr lang="en-US"/>
        </a:p>
      </dgm:t>
    </dgm:pt>
    <dgm:pt modelId="{10DF8558-A1CC-4289-A20B-7ED83D3D12E3}" type="sibTrans" cxnId="{B8594682-B0BA-48FB-8CBD-631DF866FB3A}">
      <dgm:prSet/>
      <dgm:spPr/>
      <dgm:t>
        <a:bodyPr/>
        <a:lstStyle/>
        <a:p>
          <a:endParaRPr lang="en-US"/>
        </a:p>
      </dgm:t>
    </dgm:pt>
    <dgm:pt modelId="{BA102576-CDD6-4088-8C4A-FE7AB931F1E6}" type="pres">
      <dgm:prSet presAssocID="{CB1B9547-F33C-499C-BBCA-194CB8704019}" presName="Name0" presStyleCnt="0">
        <dgm:presLayoutVars>
          <dgm:dir/>
          <dgm:animLvl val="lvl"/>
          <dgm:resizeHandles val="exact"/>
        </dgm:presLayoutVars>
      </dgm:prSet>
      <dgm:spPr/>
    </dgm:pt>
    <dgm:pt modelId="{115C7352-D6DF-47BE-ACE8-DA849F0F2DC1}" type="pres">
      <dgm:prSet presAssocID="{D58EA2E3-A83D-4C84-919D-7ED22795CE22}" presName="composite" presStyleCnt="0"/>
      <dgm:spPr/>
    </dgm:pt>
    <dgm:pt modelId="{8A37674A-4B0D-4E5A-B8ED-C98C6D4FC1E7}" type="pres">
      <dgm:prSet presAssocID="{D58EA2E3-A83D-4C84-919D-7ED22795CE22}" presName="parTx" presStyleLbl="alignNode1" presStyleIdx="0" presStyleCnt="3" custLinFactNeighborX="-103" custLinFactNeighborY="-1103">
        <dgm:presLayoutVars>
          <dgm:chMax val="0"/>
          <dgm:chPref val="0"/>
          <dgm:bulletEnabled val="1"/>
        </dgm:presLayoutVars>
      </dgm:prSet>
      <dgm:spPr/>
    </dgm:pt>
    <dgm:pt modelId="{132FA5D9-29C7-4135-8D99-BBFE334D20D5}" type="pres">
      <dgm:prSet presAssocID="{D58EA2E3-A83D-4C84-919D-7ED22795CE22}" presName="desTx" presStyleLbl="alignAccFollowNode1" presStyleIdx="0" presStyleCnt="3">
        <dgm:presLayoutVars>
          <dgm:bulletEnabled val="1"/>
        </dgm:presLayoutVars>
      </dgm:prSet>
      <dgm:spPr/>
    </dgm:pt>
    <dgm:pt modelId="{BD13EDA5-4F93-43CC-BF8F-F86B14502E01}" type="pres">
      <dgm:prSet presAssocID="{EF568371-E696-4B38-94FE-DF1191F7DED4}" presName="space" presStyleCnt="0"/>
      <dgm:spPr/>
    </dgm:pt>
    <dgm:pt modelId="{03046B98-E2CF-4889-B549-C76A2147A2A7}" type="pres">
      <dgm:prSet presAssocID="{46C0436B-6B61-4FB9-9310-10451C720853}" presName="composite" presStyleCnt="0"/>
      <dgm:spPr/>
    </dgm:pt>
    <dgm:pt modelId="{782C5E47-CD1C-4DCD-B25B-4C1E380383C4}" type="pres">
      <dgm:prSet presAssocID="{46C0436B-6B61-4FB9-9310-10451C7208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4A3F06D-BF2E-4D32-ACDF-2EC55D48199A}" type="pres">
      <dgm:prSet presAssocID="{46C0436B-6B61-4FB9-9310-10451C720853}" presName="desTx" presStyleLbl="alignAccFollowNode1" presStyleIdx="1" presStyleCnt="3">
        <dgm:presLayoutVars>
          <dgm:bulletEnabled val="1"/>
        </dgm:presLayoutVars>
      </dgm:prSet>
      <dgm:spPr/>
    </dgm:pt>
    <dgm:pt modelId="{336F372E-BE55-4952-83A0-C4C77401672C}" type="pres">
      <dgm:prSet presAssocID="{216AB17D-E22B-4DCA-B843-287934D01FED}" presName="space" presStyleCnt="0"/>
      <dgm:spPr/>
    </dgm:pt>
    <dgm:pt modelId="{3DC0BA7B-1852-4951-A9FD-BFDAD4FA3E98}" type="pres">
      <dgm:prSet presAssocID="{4AF92D03-E3F0-49C8-A2FA-2D5B98C239C3}" presName="composite" presStyleCnt="0"/>
      <dgm:spPr/>
    </dgm:pt>
    <dgm:pt modelId="{A85F59D4-7E6E-4C1D-9BB7-368399C37B42}" type="pres">
      <dgm:prSet presAssocID="{4AF92D03-E3F0-49C8-A2FA-2D5B98C239C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DA5B38C-AC6C-4CEC-8C0B-5262434516B7}" type="pres">
      <dgm:prSet presAssocID="{4AF92D03-E3F0-49C8-A2FA-2D5B98C239C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3ED7911-935A-4EED-AB7D-861AE5E1EB3F}" type="presOf" srcId="{CB1B9547-F33C-499C-BBCA-194CB8704019}" destId="{BA102576-CDD6-4088-8C4A-FE7AB931F1E6}" srcOrd="0" destOrd="0" presId="urn:microsoft.com/office/officeart/2005/8/layout/hList1"/>
    <dgm:cxn modelId="{61113A14-523A-415A-9F88-52FF4504EF8D}" type="presOf" srcId="{DE50A8F6-6395-4518-998B-EBA5D346E96E}" destId="{14A3F06D-BF2E-4D32-ACDF-2EC55D48199A}" srcOrd="0" destOrd="0" presId="urn:microsoft.com/office/officeart/2005/8/layout/hList1"/>
    <dgm:cxn modelId="{F62FDC1B-59F9-4683-9BEA-5B38CE9DE588}" srcId="{4AF92D03-E3F0-49C8-A2FA-2D5B98C239C3}" destId="{85A6840A-E156-4A2C-9C4E-85F95E73D01E}" srcOrd="0" destOrd="0" parTransId="{A7E94D3E-88A8-4B69-8B8E-97BAE2FE92F8}" sibTransId="{B7F41D96-21BE-46C4-B6AC-9E2A54A49D5E}"/>
    <dgm:cxn modelId="{99E2FF1F-0EA9-4630-B5CA-7062B0778287}" srcId="{46C0436B-6B61-4FB9-9310-10451C720853}" destId="{DE50A8F6-6395-4518-998B-EBA5D346E96E}" srcOrd="0" destOrd="0" parTransId="{07975EE5-9983-473E-BD64-2FBC548CAED8}" sibTransId="{747E8494-C1E9-4B2C-BEBC-8F2AA0155DF5}"/>
    <dgm:cxn modelId="{71A13620-651A-4384-AC70-7998AB350317}" type="presOf" srcId="{85A6840A-E156-4A2C-9C4E-85F95E73D01E}" destId="{EDA5B38C-AC6C-4CEC-8C0B-5262434516B7}" srcOrd="0" destOrd="0" presId="urn:microsoft.com/office/officeart/2005/8/layout/hList1"/>
    <dgm:cxn modelId="{96562C28-5A80-49DA-BF35-4B816E922C5E}" srcId="{D58EA2E3-A83D-4C84-919D-7ED22795CE22}" destId="{9B46E432-9E50-41F6-A238-37465EAD7019}" srcOrd="0" destOrd="0" parTransId="{F8FE9B0C-9610-446D-BF55-944595509DB3}" sibTransId="{B359E7D1-94E2-4EBA-83A4-9C29C46744C8}"/>
    <dgm:cxn modelId="{F7903630-7C56-4F6B-8999-FBE805C2F7B4}" srcId="{CB1B9547-F33C-499C-BBCA-194CB8704019}" destId="{46C0436B-6B61-4FB9-9310-10451C720853}" srcOrd="1" destOrd="0" parTransId="{45EA6CFA-CFC7-40B0-A66D-8DF3B50CB237}" sibTransId="{216AB17D-E22B-4DCA-B843-287934D01FED}"/>
    <dgm:cxn modelId="{63F0C641-F347-4AF1-A97B-4EE8849243C3}" type="presOf" srcId="{4AF92D03-E3F0-49C8-A2FA-2D5B98C239C3}" destId="{A85F59D4-7E6E-4C1D-9BB7-368399C37B42}" srcOrd="0" destOrd="0" presId="urn:microsoft.com/office/officeart/2005/8/layout/hList1"/>
    <dgm:cxn modelId="{4637B073-3747-4B2C-8A44-0F2D459B8D13}" srcId="{CB1B9547-F33C-499C-BBCA-194CB8704019}" destId="{D58EA2E3-A83D-4C84-919D-7ED22795CE22}" srcOrd="0" destOrd="0" parTransId="{EF3E1579-9A67-425A-A131-99C2C0C8DE49}" sibTransId="{EF568371-E696-4B38-94FE-DF1191F7DED4}"/>
    <dgm:cxn modelId="{94B13D77-F191-4FF2-912E-EC8308A63842}" type="presOf" srcId="{9B46E432-9E50-41F6-A238-37465EAD7019}" destId="{132FA5D9-29C7-4135-8D99-BBFE334D20D5}" srcOrd="0" destOrd="0" presId="urn:microsoft.com/office/officeart/2005/8/layout/hList1"/>
    <dgm:cxn modelId="{B8594682-B0BA-48FB-8CBD-631DF866FB3A}" srcId="{4AF92D03-E3F0-49C8-A2FA-2D5B98C239C3}" destId="{B662B6F7-28E8-41E6-8266-024C10A91A3F}" srcOrd="1" destOrd="0" parTransId="{04447BA2-59A5-4063-B0F8-902152600579}" sibTransId="{10DF8558-A1CC-4289-A20B-7ED83D3D12E3}"/>
    <dgm:cxn modelId="{2FE3569F-015C-4BCC-B5FF-30269F552B00}" type="presOf" srcId="{46C0436B-6B61-4FB9-9310-10451C720853}" destId="{782C5E47-CD1C-4DCD-B25B-4C1E380383C4}" srcOrd="0" destOrd="0" presId="urn:microsoft.com/office/officeart/2005/8/layout/hList1"/>
    <dgm:cxn modelId="{93FC51BE-B553-4675-B957-56BFAE6C877F}" srcId="{CB1B9547-F33C-499C-BBCA-194CB8704019}" destId="{4AF92D03-E3F0-49C8-A2FA-2D5B98C239C3}" srcOrd="2" destOrd="0" parTransId="{44F0B93E-7F99-4973-A5B3-F2D1F9D4E8BC}" sibTransId="{60DFDE8D-C73B-4646-967A-9CAA4825B191}"/>
    <dgm:cxn modelId="{9E7009CA-99E7-449B-9659-8DD2FDBE325A}" type="presOf" srcId="{B662B6F7-28E8-41E6-8266-024C10A91A3F}" destId="{EDA5B38C-AC6C-4CEC-8C0B-5262434516B7}" srcOrd="0" destOrd="1" presId="urn:microsoft.com/office/officeart/2005/8/layout/hList1"/>
    <dgm:cxn modelId="{B48A4FDB-419F-432A-9156-C6B8DCEEFFF2}" type="presOf" srcId="{D58EA2E3-A83D-4C84-919D-7ED22795CE22}" destId="{8A37674A-4B0D-4E5A-B8ED-C98C6D4FC1E7}" srcOrd="0" destOrd="0" presId="urn:microsoft.com/office/officeart/2005/8/layout/hList1"/>
    <dgm:cxn modelId="{5C1496D1-E76A-451D-95FD-928748183302}" type="presParOf" srcId="{BA102576-CDD6-4088-8C4A-FE7AB931F1E6}" destId="{115C7352-D6DF-47BE-ACE8-DA849F0F2DC1}" srcOrd="0" destOrd="0" presId="urn:microsoft.com/office/officeart/2005/8/layout/hList1"/>
    <dgm:cxn modelId="{F7688CC0-2E1E-4D38-8D8D-7B2D9913074E}" type="presParOf" srcId="{115C7352-D6DF-47BE-ACE8-DA849F0F2DC1}" destId="{8A37674A-4B0D-4E5A-B8ED-C98C6D4FC1E7}" srcOrd="0" destOrd="0" presId="urn:microsoft.com/office/officeart/2005/8/layout/hList1"/>
    <dgm:cxn modelId="{007F6137-A62E-4A45-9E0D-7495A1840EF7}" type="presParOf" srcId="{115C7352-D6DF-47BE-ACE8-DA849F0F2DC1}" destId="{132FA5D9-29C7-4135-8D99-BBFE334D20D5}" srcOrd="1" destOrd="0" presId="urn:microsoft.com/office/officeart/2005/8/layout/hList1"/>
    <dgm:cxn modelId="{8D7F11DB-84AC-494B-8DD7-55715342C320}" type="presParOf" srcId="{BA102576-CDD6-4088-8C4A-FE7AB931F1E6}" destId="{BD13EDA5-4F93-43CC-BF8F-F86B14502E01}" srcOrd="1" destOrd="0" presId="urn:microsoft.com/office/officeart/2005/8/layout/hList1"/>
    <dgm:cxn modelId="{137DBB4B-6B34-438B-8677-66B4C0040AFE}" type="presParOf" srcId="{BA102576-CDD6-4088-8C4A-FE7AB931F1E6}" destId="{03046B98-E2CF-4889-B549-C76A2147A2A7}" srcOrd="2" destOrd="0" presId="urn:microsoft.com/office/officeart/2005/8/layout/hList1"/>
    <dgm:cxn modelId="{9C01AA77-0AFA-4D2F-A21E-5305F6702F1E}" type="presParOf" srcId="{03046B98-E2CF-4889-B549-C76A2147A2A7}" destId="{782C5E47-CD1C-4DCD-B25B-4C1E380383C4}" srcOrd="0" destOrd="0" presId="urn:microsoft.com/office/officeart/2005/8/layout/hList1"/>
    <dgm:cxn modelId="{10D6F8B7-A416-4803-BA1B-780C220989A4}" type="presParOf" srcId="{03046B98-E2CF-4889-B549-C76A2147A2A7}" destId="{14A3F06D-BF2E-4D32-ACDF-2EC55D48199A}" srcOrd="1" destOrd="0" presId="urn:microsoft.com/office/officeart/2005/8/layout/hList1"/>
    <dgm:cxn modelId="{84F0BB2E-DDCE-4CDB-9E04-0EBF86E9A59E}" type="presParOf" srcId="{BA102576-CDD6-4088-8C4A-FE7AB931F1E6}" destId="{336F372E-BE55-4952-83A0-C4C77401672C}" srcOrd="3" destOrd="0" presId="urn:microsoft.com/office/officeart/2005/8/layout/hList1"/>
    <dgm:cxn modelId="{AEF7B03A-C2D6-4A00-BF87-62DDCFEDDD90}" type="presParOf" srcId="{BA102576-CDD6-4088-8C4A-FE7AB931F1E6}" destId="{3DC0BA7B-1852-4951-A9FD-BFDAD4FA3E98}" srcOrd="4" destOrd="0" presId="urn:microsoft.com/office/officeart/2005/8/layout/hList1"/>
    <dgm:cxn modelId="{9F6E5D9F-1741-49A9-BF7D-02E6CC6655A7}" type="presParOf" srcId="{3DC0BA7B-1852-4951-A9FD-BFDAD4FA3E98}" destId="{A85F59D4-7E6E-4C1D-9BB7-368399C37B42}" srcOrd="0" destOrd="0" presId="urn:microsoft.com/office/officeart/2005/8/layout/hList1"/>
    <dgm:cxn modelId="{08920D34-C05D-4303-B2A9-F780B3C50B81}" type="presParOf" srcId="{3DC0BA7B-1852-4951-A9FD-BFDAD4FA3E98}" destId="{EDA5B38C-AC6C-4CEC-8C0B-5262434516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CAC3D-22A2-4B87-95AF-DC3F97388985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77CA989-405F-4825-981E-37D71F1B0572}">
      <dgm:prSet phldrT="[Text]" custT="1"/>
      <dgm:spPr/>
      <dgm:t>
        <a:bodyPr/>
        <a:lstStyle/>
        <a:p>
          <a:r>
            <a:rPr lang="en-US" sz="2000" dirty="0"/>
            <a:t>need for</a:t>
          </a:r>
        </a:p>
      </dgm:t>
    </dgm:pt>
    <dgm:pt modelId="{60D5D420-4679-40CE-BAEA-1B8FEB209590}" type="parTrans" cxnId="{5228683E-AE05-4EA4-8E1A-010FE23B70ED}">
      <dgm:prSet/>
      <dgm:spPr/>
      <dgm:t>
        <a:bodyPr/>
        <a:lstStyle/>
        <a:p>
          <a:endParaRPr lang="en-US" sz="1100"/>
        </a:p>
      </dgm:t>
    </dgm:pt>
    <dgm:pt modelId="{AAA376BB-BCBA-4007-9C69-8763DF6A95CD}" type="sibTrans" cxnId="{5228683E-AE05-4EA4-8E1A-010FE23B70ED}">
      <dgm:prSet/>
      <dgm:spPr/>
      <dgm:t>
        <a:bodyPr/>
        <a:lstStyle/>
        <a:p>
          <a:endParaRPr lang="en-US" sz="1100"/>
        </a:p>
      </dgm:t>
    </dgm:pt>
    <dgm:pt modelId="{E855A868-9042-4590-8939-4BB606BC7C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mGNSS</a:t>
          </a:r>
          <a:r>
            <a:rPr lang="en-US" sz="2000" dirty="0">
              <a:solidFill>
                <a:schemeClr val="tx1"/>
              </a:solidFill>
            </a:rPr>
            <a:t> (3+ constellations)</a:t>
          </a:r>
        </a:p>
      </dgm:t>
    </dgm:pt>
    <dgm:pt modelId="{E1102802-2944-409F-8BB2-8693F544004F}" type="parTrans" cxnId="{2559702A-B892-47CC-80C5-BDB4898C1A27}">
      <dgm:prSet/>
      <dgm:spPr/>
      <dgm:t>
        <a:bodyPr/>
        <a:lstStyle/>
        <a:p>
          <a:endParaRPr lang="en-US" sz="1100"/>
        </a:p>
      </dgm:t>
    </dgm:pt>
    <dgm:pt modelId="{A26119FA-488C-458F-AB45-9AB54341AD9D}" type="sibTrans" cxnId="{2559702A-B892-47CC-80C5-BDB4898C1A27}">
      <dgm:prSet/>
      <dgm:spPr/>
      <dgm:t>
        <a:bodyPr/>
        <a:lstStyle/>
        <a:p>
          <a:endParaRPr lang="en-US" sz="1100"/>
        </a:p>
      </dgm:t>
    </dgm:pt>
    <dgm:pt modelId="{BDF98D05-7757-4E6D-A38F-643BE0CDAA13}">
      <dgm:prSet custT="1"/>
      <dgm:spPr>
        <a:noFill/>
        <a:ln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parallel processing</a:t>
          </a:r>
        </a:p>
      </dgm:t>
    </dgm:pt>
    <dgm:pt modelId="{285834D4-D828-4292-9693-6BE5939221BE}" type="parTrans" cxnId="{82C3DA5F-103F-4032-A835-A0DB8C340D2E}">
      <dgm:prSet/>
      <dgm:spPr/>
      <dgm:t>
        <a:bodyPr/>
        <a:lstStyle/>
        <a:p>
          <a:endParaRPr lang="en-US" sz="1100"/>
        </a:p>
      </dgm:t>
    </dgm:pt>
    <dgm:pt modelId="{F4AA1DCC-680F-4CE7-82B3-A3C21AB553B7}" type="sibTrans" cxnId="{82C3DA5F-103F-4032-A835-A0DB8C340D2E}">
      <dgm:prSet/>
      <dgm:spPr/>
      <dgm:t>
        <a:bodyPr/>
        <a:lstStyle/>
        <a:p>
          <a:endParaRPr lang="en-US" sz="1100"/>
        </a:p>
      </dgm:t>
    </dgm:pt>
    <dgm:pt modelId="{0BB0D154-D766-4863-8AED-B3968C31CD12}">
      <dgm:prSet custT="1"/>
      <dgm:spPr>
        <a:noFill/>
        <a:ln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consistency across product lines</a:t>
          </a:r>
        </a:p>
      </dgm:t>
    </dgm:pt>
    <dgm:pt modelId="{E6A830B5-52B0-4B09-9B8A-7E7093E71A51}" type="parTrans" cxnId="{AF0A69D0-8FDE-496C-A432-9230723B57BD}">
      <dgm:prSet/>
      <dgm:spPr/>
      <dgm:t>
        <a:bodyPr/>
        <a:lstStyle/>
        <a:p>
          <a:endParaRPr lang="en-CA"/>
        </a:p>
      </dgm:t>
    </dgm:pt>
    <dgm:pt modelId="{8FBCF74A-89F2-4F4A-B0A5-C4E44713EB05}" type="sibTrans" cxnId="{AF0A69D0-8FDE-496C-A432-9230723B57BD}">
      <dgm:prSet/>
      <dgm:spPr/>
      <dgm:t>
        <a:bodyPr/>
        <a:lstStyle/>
        <a:p>
          <a:endParaRPr lang="en-CA"/>
        </a:p>
      </dgm:t>
    </dgm:pt>
    <dgm:pt modelId="{1DC0ABFC-8264-48EF-94FC-C0F9B690B222}" type="pres">
      <dgm:prSet presAssocID="{795CAC3D-22A2-4B87-95AF-DC3F97388985}" presName="Name0" presStyleCnt="0">
        <dgm:presLayoutVars>
          <dgm:dir/>
          <dgm:animLvl val="lvl"/>
          <dgm:resizeHandles val="exact"/>
        </dgm:presLayoutVars>
      </dgm:prSet>
      <dgm:spPr/>
    </dgm:pt>
    <dgm:pt modelId="{B897DC1C-455D-4304-9060-4FC4537F04DF}" type="pres">
      <dgm:prSet presAssocID="{577CA989-405F-4825-981E-37D71F1B0572}" presName="linNode" presStyleCnt="0"/>
      <dgm:spPr/>
    </dgm:pt>
    <dgm:pt modelId="{95E5533B-4016-4BFD-8C21-21667449F0E2}" type="pres">
      <dgm:prSet presAssocID="{577CA989-405F-4825-981E-37D71F1B0572}" presName="parTx" presStyleLbl="revTx" presStyleIdx="0" presStyleCnt="1">
        <dgm:presLayoutVars>
          <dgm:chMax val="1"/>
          <dgm:bulletEnabled val="1"/>
        </dgm:presLayoutVars>
      </dgm:prSet>
      <dgm:spPr/>
    </dgm:pt>
    <dgm:pt modelId="{65CA6F1E-4205-4D0A-8426-1A4BF02EA00B}" type="pres">
      <dgm:prSet presAssocID="{577CA989-405F-4825-981E-37D71F1B0572}" presName="bracket" presStyleLbl="parChTrans1D1" presStyleIdx="0" presStyleCnt="1" custScaleY="65499"/>
      <dgm:spPr/>
    </dgm:pt>
    <dgm:pt modelId="{9F6D5216-AB4D-4D96-AB33-688CB07FD96D}" type="pres">
      <dgm:prSet presAssocID="{577CA989-405F-4825-981E-37D71F1B0572}" presName="spH" presStyleCnt="0"/>
      <dgm:spPr/>
    </dgm:pt>
    <dgm:pt modelId="{018157D1-CFAB-4E82-BE1B-9AE57F5A4BB5}" type="pres">
      <dgm:prSet presAssocID="{577CA989-405F-4825-981E-37D71F1B0572}" presName="desTx" presStyleLbl="node1" presStyleIdx="0" presStyleCnt="1">
        <dgm:presLayoutVars>
          <dgm:bulletEnabled val="1"/>
        </dgm:presLayoutVars>
      </dgm:prSet>
      <dgm:spPr/>
    </dgm:pt>
  </dgm:ptLst>
  <dgm:cxnLst>
    <dgm:cxn modelId="{2559702A-B892-47CC-80C5-BDB4898C1A27}" srcId="{577CA989-405F-4825-981E-37D71F1B0572}" destId="{E855A868-9042-4590-8939-4BB606BC7CF7}" srcOrd="0" destOrd="0" parTransId="{E1102802-2944-409F-8BB2-8693F544004F}" sibTransId="{A26119FA-488C-458F-AB45-9AB54341AD9D}"/>
    <dgm:cxn modelId="{5228683E-AE05-4EA4-8E1A-010FE23B70ED}" srcId="{795CAC3D-22A2-4B87-95AF-DC3F97388985}" destId="{577CA989-405F-4825-981E-37D71F1B0572}" srcOrd="0" destOrd="0" parTransId="{60D5D420-4679-40CE-BAEA-1B8FEB209590}" sibTransId="{AAA376BB-BCBA-4007-9C69-8763DF6A95CD}"/>
    <dgm:cxn modelId="{B650E75B-EF90-4D84-A039-7A2622CF7632}" type="presOf" srcId="{795CAC3D-22A2-4B87-95AF-DC3F97388985}" destId="{1DC0ABFC-8264-48EF-94FC-C0F9B690B222}" srcOrd="0" destOrd="0" presId="urn:diagrams.loki3.com/BracketList"/>
    <dgm:cxn modelId="{82C3DA5F-103F-4032-A835-A0DB8C340D2E}" srcId="{577CA989-405F-4825-981E-37D71F1B0572}" destId="{BDF98D05-7757-4E6D-A38F-643BE0CDAA13}" srcOrd="1" destOrd="0" parTransId="{285834D4-D828-4292-9693-6BE5939221BE}" sibTransId="{F4AA1DCC-680F-4CE7-82B3-A3C21AB553B7}"/>
    <dgm:cxn modelId="{F5D5E270-8967-4B1D-A7E2-816C45C3502C}" type="presOf" srcId="{577CA989-405F-4825-981E-37D71F1B0572}" destId="{95E5533B-4016-4BFD-8C21-21667449F0E2}" srcOrd="0" destOrd="0" presId="urn:diagrams.loki3.com/BracketList"/>
    <dgm:cxn modelId="{A7DB7A77-0B6D-4CE4-837B-3C894985D784}" type="presOf" srcId="{E855A868-9042-4590-8939-4BB606BC7CF7}" destId="{018157D1-CFAB-4E82-BE1B-9AE57F5A4BB5}" srcOrd="0" destOrd="0" presId="urn:diagrams.loki3.com/BracketList"/>
    <dgm:cxn modelId="{A0651498-815B-4FC7-A7EE-B959BFDA9215}" type="presOf" srcId="{0BB0D154-D766-4863-8AED-B3968C31CD12}" destId="{018157D1-CFAB-4E82-BE1B-9AE57F5A4BB5}" srcOrd="0" destOrd="2" presId="urn:diagrams.loki3.com/BracketList"/>
    <dgm:cxn modelId="{AF0A69D0-8FDE-496C-A432-9230723B57BD}" srcId="{577CA989-405F-4825-981E-37D71F1B0572}" destId="{0BB0D154-D766-4863-8AED-B3968C31CD12}" srcOrd="2" destOrd="0" parTransId="{E6A830B5-52B0-4B09-9B8A-7E7093E71A51}" sibTransId="{8FBCF74A-89F2-4F4A-B0A5-C4E44713EB05}"/>
    <dgm:cxn modelId="{F36EE8EF-4CCC-49FC-8FDB-F3A3B8673213}" type="presOf" srcId="{BDF98D05-7757-4E6D-A38F-643BE0CDAA13}" destId="{018157D1-CFAB-4E82-BE1B-9AE57F5A4BB5}" srcOrd="0" destOrd="1" presId="urn:diagrams.loki3.com/BracketList"/>
    <dgm:cxn modelId="{2F19ECB6-D964-425B-A579-739EFFD285F1}" type="presParOf" srcId="{1DC0ABFC-8264-48EF-94FC-C0F9B690B222}" destId="{B897DC1C-455D-4304-9060-4FC4537F04DF}" srcOrd="0" destOrd="0" presId="urn:diagrams.loki3.com/BracketList"/>
    <dgm:cxn modelId="{1FCCE4A3-4C50-49C1-8F8B-664FA20B7786}" type="presParOf" srcId="{B897DC1C-455D-4304-9060-4FC4537F04DF}" destId="{95E5533B-4016-4BFD-8C21-21667449F0E2}" srcOrd="0" destOrd="0" presId="urn:diagrams.loki3.com/BracketList"/>
    <dgm:cxn modelId="{BE017976-A44C-4FF2-8836-7A4095654205}" type="presParOf" srcId="{B897DC1C-455D-4304-9060-4FC4537F04DF}" destId="{65CA6F1E-4205-4D0A-8426-1A4BF02EA00B}" srcOrd="1" destOrd="0" presId="urn:diagrams.loki3.com/BracketList"/>
    <dgm:cxn modelId="{05609188-7AE8-495E-B945-E90585970DFC}" type="presParOf" srcId="{B897DC1C-455D-4304-9060-4FC4537F04DF}" destId="{9F6D5216-AB4D-4D96-AB33-688CB07FD96D}" srcOrd="2" destOrd="0" presId="urn:diagrams.loki3.com/BracketList"/>
    <dgm:cxn modelId="{998D757D-F57F-4A1E-B3E9-2425658BCF9A}" type="presParOf" srcId="{B897DC1C-455D-4304-9060-4FC4537F04DF}" destId="{018157D1-CFAB-4E82-BE1B-9AE57F5A4BB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C159A3-4786-4F1F-8DB4-E4F076C07D8E}" type="doc">
      <dgm:prSet loTypeId="urn:microsoft.com/office/officeart/2005/8/layout/default" loCatId="list" qsTypeId="urn:microsoft.com/office/officeart/2005/8/quickstyle/3d3" qsCatId="3D" csTypeId="urn:microsoft.com/office/officeart/2005/8/colors/accent0_1" csCatId="mainScheme" phldr="1"/>
      <dgm:spPr/>
    </dgm:pt>
    <dgm:pt modelId="{B79BA024-E25B-4B52-B9D8-447019811FF4}">
      <dgm:prSet phldrT="[Text]"/>
      <dgm:spPr>
        <a:noFill/>
      </dgm:spPr>
      <dgm:t>
        <a:bodyPr/>
        <a:lstStyle/>
        <a:p>
          <a:r>
            <a:rPr lang="en-US" dirty="0"/>
            <a:t>Orbits</a:t>
          </a:r>
          <a:endParaRPr lang="en-CA" dirty="0"/>
        </a:p>
      </dgm:t>
    </dgm:pt>
    <dgm:pt modelId="{089DF40C-CD78-4F48-BA42-861030453ED6}" type="parTrans" cxnId="{CD0DEC01-027F-4786-9CA7-7B65F3CE802D}">
      <dgm:prSet/>
      <dgm:spPr/>
      <dgm:t>
        <a:bodyPr/>
        <a:lstStyle/>
        <a:p>
          <a:endParaRPr lang="en-CA"/>
        </a:p>
      </dgm:t>
    </dgm:pt>
    <dgm:pt modelId="{989A58C8-34A5-4437-BF94-E31DB2D4323C}" type="sibTrans" cxnId="{CD0DEC01-027F-4786-9CA7-7B65F3CE802D}">
      <dgm:prSet/>
      <dgm:spPr/>
      <dgm:t>
        <a:bodyPr/>
        <a:lstStyle/>
        <a:p>
          <a:endParaRPr lang="en-CA"/>
        </a:p>
      </dgm:t>
    </dgm:pt>
    <dgm:pt modelId="{14ECEC97-16DB-40E7-ABF7-C9CABFF08575}">
      <dgm:prSet phldrT="[Text]"/>
      <dgm:spPr>
        <a:noFill/>
      </dgm:spPr>
      <dgm:t>
        <a:bodyPr/>
        <a:lstStyle/>
        <a:p>
          <a:r>
            <a:rPr lang="en-US" dirty="0"/>
            <a:t>ERPS</a:t>
          </a:r>
          <a:endParaRPr lang="en-CA" dirty="0"/>
        </a:p>
      </dgm:t>
    </dgm:pt>
    <dgm:pt modelId="{090D3C9A-5E07-4404-83EF-DF83B99CE50B}" type="parTrans" cxnId="{941134E8-565C-4148-8F1B-AE84E3353D56}">
      <dgm:prSet/>
      <dgm:spPr/>
      <dgm:t>
        <a:bodyPr/>
        <a:lstStyle/>
        <a:p>
          <a:endParaRPr lang="en-CA"/>
        </a:p>
      </dgm:t>
    </dgm:pt>
    <dgm:pt modelId="{D2E1AAA6-27D6-4EA4-B85E-3C8C21E234F5}" type="sibTrans" cxnId="{941134E8-565C-4148-8F1B-AE84E3353D56}">
      <dgm:prSet/>
      <dgm:spPr/>
      <dgm:t>
        <a:bodyPr/>
        <a:lstStyle/>
        <a:p>
          <a:endParaRPr lang="en-CA"/>
        </a:p>
      </dgm:t>
    </dgm:pt>
    <dgm:pt modelId="{9B471DCB-49DD-4DE2-955F-F8ABE65C53D9}">
      <dgm:prSet phldrT="[Text]"/>
      <dgm:spPr>
        <a:noFill/>
      </dgm:spPr>
      <dgm:t>
        <a:bodyPr/>
        <a:lstStyle/>
        <a:p>
          <a:r>
            <a:rPr lang="en-US" dirty="0"/>
            <a:t>Clocks</a:t>
          </a:r>
          <a:endParaRPr lang="en-CA" dirty="0"/>
        </a:p>
      </dgm:t>
    </dgm:pt>
    <dgm:pt modelId="{313A1BD9-2F59-4709-A705-CDF1FAB98FA2}" type="parTrans" cxnId="{B7FB248C-69F3-4CA0-AEF9-D4507627F707}">
      <dgm:prSet/>
      <dgm:spPr/>
      <dgm:t>
        <a:bodyPr/>
        <a:lstStyle/>
        <a:p>
          <a:endParaRPr lang="en-CA"/>
        </a:p>
      </dgm:t>
    </dgm:pt>
    <dgm:pt modelId="{EB7B3228-1475-4812-91A1-F8A5E22A9F47}" type="sibTrans" cxnId="{B7FB248C-69F3-4CA0-AEF9-D4507627F707}">
      <dgm:prSet/>
      <dgm:spPr/>
      <dgm:t>
        <a:bodyPr/>
        <a:lstStyle/>
        <a:p>
          <a:endParaRPr lang="en-CA"/>
        </a:p>
      </dgm:t>
    </dgm:pt>
    <dgm:pt modelId="{81906B3F-98C7-460D-BBB0-81F167BB507A}" type="pres">
      <dgm:prSet presAssocID="{F2C159A3-4786-4F1F-8DB4-E4F076C07D8E}" presName="diagram" presStyleCnt="0">
        <dgm:presLayoutVars>
          <dgm:dir/>
          <dgm:resizeHandles val="exact"/>
        </dgm:presLayoutVars>
      </dgm:prSet>
      <dgm:spPr/>
    </dgm:pt>
    <dgm:pt modelId="{C3572CE4-09FC-4076-BBFB-E7905933CC7A}" type="pres">
      <dgm:prSet presAssocID="{B79BA024-E25B-4B52-B9D8-447019811FF4}" presName="node" presStyleLbl="node1" presStyleIdx="0" presStyleCnt="3">
        <dgm:presLayoutVars>
          <dgm:bulletEnabled val="1"/>
        </dgm:presLayoutVars>
      </dgm:prSet>
      <dgm:spPr/>
    </dgm:pt>
    <dgm:pt modelId="{3FC924EB-8AE6-408A-B038-ED38CC4FBD32}" type="pres">
      <dgm:prSet presAssocID="{989A58C8-34A5-4437-BF94-E31DB2D4323C}" presName="sibTrans" presStyleCnt="0"/>
      <dgm:spPr/>
    </dgm:pt>
    <dgm:pt modelId="{01CBC68B-21E0-4CD1-9D93-3C912C0C768C}" type="pres">
      <dgm:prSet presAssocID="{14ECEC97-16DB-40E7-ABF7-C9CABFF08575}" presName="node" presStyleLbl="node1" presStyleIdx="1" presStyleCnt="3">
        <dgm:presLayoutVars>
          <dgm:bulletEnabled val="1"/>
        </dgm:presLayoutVars>
      </dgm:prSet>
      <dgm:spPr/>
    </dgm:pt>
    <dgm:pt modelId="{EB8D2AE9-AD4E-41E0-862C-782DC0C428FD}" type="pres">
      <dgm:prSet presAssocID="{D2E1AAA6-27D6-4EA4-B85E-3C8C21E234F5}" presName="sibTrans" presStyleCnt="0"/>
      <dgm:spPr/>
    </dgm:pt>
    <dgm:pt modelId="{9C165DAD-B3FD-49EE-A587-86F974005346}" type="pres">
      <dgm:prSet presAssocID="{9B471DCB-49DD-4DE2-955F-F8ABE65C53D9}" presName="node" presStyleLbl="node1" presStyleIdx="2" presStyleCnt="3">
        <dgm:presLayoutVars>
          <dgm:bulletEnabled val="1"/>
        </dgm:presLayoutVars>
      </dgm:prSet>
      <dgm:spPr/>
    </dgm:pt>
  </dgm:ptLst>
  <dgm:cxnLst>
    <dgm:cxn modelId="{CD0DEC01-027F-4786-9CA7-7B65F3CE802D}" srcId="{F2C159A3-4786-4F1F-8DB4-E4F076C07D8E}" destId="{B79BA024-E25B-4B52-B9D8-447019811FF4}" srcOrd="0" destOrd="0" parTransId="{089DF40C-CD78-4F48-BA42-861030453ED6}" sibTransId="{989A58C8-34A5-4437-BF94-E31DB2D4323C}"/>
    <dgm:cxn modelId="{AEF1D03F-7F1A-43C3-AF1A-4E57C15061DC}" type="presOf" srcId="{B79BA024-E25B-4B52-B9D8-447019811FF4}" destId="{C3572CE4-09FC-4076-BBFB-E7905933CC7A}" srcOrd="0" destOrd="0" presId="urn:microsoft.com/office/officeart/2005/8/layout/default"/>
    <dgm:cxn modelId="{D401CA4E-31D4-4C47-A479-2A68805AA5E8}" type="presOf" srcId="{14ECEC97-16DB-40E7-ABF7-C9CABFF08575}" destId="{01CBC68B-21E0-4CD1-9D93-3C912C0C768C}" srcOrd="0" destOrd="0" presId="urn:microsoft.com/office/officeart/2005/8/layout/default"/>
    <dgm:cxn modelId="{B7FB248C-69F3-4CA0-AEF9-D4507627F707}" srcId="{F2C159A3-4786-4F1F-8DB4-E4F076C07D8E}" destId="{9B471DCB-49DD-4DE2-955F-F8ABE65C53D9}" srcOrd="2" destOrd="0" parTransId="{313A1BD9-2F59-4709-A705-CDF1FAB98FA2}" sibTransId="{EB7B3228-1475-4812-91A1-F8A5E22A9F47}"/>
    <dgm:cxn modelId="{B4B5EC8C-6647-45E0-BF8D-F0DF3D117738}" type="presOf" srcId="{9B471DCB-49DD-4DE2-955F-F8ABE65C53D9}" destId="{9C165DAD-B3FD-49EE-A587-86F974005346}" srcOrd="0" destOrd="0" presId="urn:microsoft.com/office/officeart/2005/8/layout/default"/>
    <dgm:cxn modelId="{306CC6B9-CD93-445C-8FC2-5FB6BBF76C69}" type="presOf" srcId="{F2C159A3-4786-4F1F-8DB4-E4F076C07D8E}" destId="{81906B3F-98C7-460D-BBB0-81F167BB507A}" srcOrd="0" destOrd="0" presId="urn:microsoft.com/office/officeart/2005/8/layout/default"/>
    <dgm:cxn modelId="{941134E8-565C-4148-8F1B-AE84E3353D56}" srcId="{F2C159A3-4786-4F1F-8DB4-E4F076C07D8E}" destId="{14ECEC97-16DB-40E7-ABF7-C9CABFF08575}" srcOrd="1" destOrd="0" parTransId="{090D3C9A-5E07-4404-83EF-DF83B99CE50B}" sibTransId="{D2E1AAA6-27D6-4EA4-B85E-3C8C21E234F5}"/>
    <dgm:cxn modelId="{D363458C-D37C-41DC-BBBA-D7A33CD40149}" type="presParOf" srcId="{81906B3F-98C7-460D-BBB0-81F167BB507A}" destId="{C3572CE4-09FC-4076-BBFB-E7905933CC7A}" srcOrd="0" destOrd="0" presId="urn:microsoft.com/office/officeart/2005/8/layout/default"/>
    <dgm:cxn modelId="{3AABFFFD-C926-4559-9E40-4898A31A666E}" type="presParOf" srcId="{81906B3F-98C7-460D-BBB0-81F167BB507A}" destId="{3FC924EB-8AE6-408A-B038-ED38CC4FBD32}" srcOrd="1" destOrd="0" presId="urn:microsoft.com/office/officeart/2005/8/layout/default"/>
    <dgm:cxn modelId="{7BEB9B17-ED0F-4F6E-A8AF-AD7EA40CB498}" type="presParOf" srcId="{81906B3F-98C7-460D-BBB0-81F167BB507A}" destId="{01CBC68B-21E0-4CD1-9D93-3C912C0C768C}" srcOrd="2" destOrd="0" presId="urn:microsoft.com/office/officeart/2005/8/layout/default"/>
    <dgm:cxn modelId="{519E32DD-EC9E-4D1E-83A6-C03B4D08CF39}" type="presParOf" srcId="{81906B3F-98C7-460D-BBB0-81F167BB507A}" destId="{EB8D2AE9-AD4E-41E0-862C-782DC0C428FD}" srcOrd="3" destOrd="0" presId="urn:microsoft.com/office/officeart/2005/8/layout/default"/>
    <dgm:cxn modelId="{21977F8D-D8E2-42C6-9417-26FE0173859B}" type="presParOf" srcId="{81906B3F-98C7-460D-BBB0-81F167BB507A}" destId="{9C165DAD-B3FD-49EE-A587-86F97400534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88F8EF-C185-4445-93DD-03197991209B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38CE8851-55E2-42D9-8218-B13297776F08}">
      <dgm:prSet phldrT="[Text]"/>
      <dgm:spPr/>
      <dgm:t>
        <a:bodyPr/>
        <a:lstStyle/>
        <a:p>
          <a:r>
            <a:rPr lang="en-US" dirty="0"/>
            <a:t>Bernese v.5.2 / </a:t>
          </a:r>
          <a:r>
            <a:rPr lang="en-CA" dirty="0"/>
            <a:t>GIPSY-OASIS II v.6.4.1 </a:t>
          </a:r>
          <a:endParaRPr lang="en-US" dirty="0"/>
        </a:p>
      </dgm:t>
    </dgm:pt>
    <dgm:pt modelId="{8C22A20D-CAA3-4514-8492-2231082438ED}" type="parTrans" cxnId="{63FFA5C6-2114-442F-AC08-B674520FB547}">
      <dgm:prSet/>
      <dgm:spPr/>
      <dgm:t>
        <a:bodyPr/>
        <a:lstStyle/>
        <a:p>
          <a:endParaRPr lang="en-US"/>
        </a:p>
      </dgm:t>
    </dgm:pt>
    <dgm:pt modelId="{3681CD47-33D4-4253-9C04-B8229A431941}" type="sibTrans" cxnId="{63FFA5C6-2114-442F-AC08-B674520FB547}">
      <dgm:prSet/>
      <dgm:spPr/>
      <dgm:t>
        <a:bodyPr/>
        <a:lstStyle/>
        <a:p>
          <a:endParaRPr lang="en-US"/>
        </a:p>
      </dgm:t>
    </dgm:pt>
    <dgm:pt modelId="{EB125BAA-9172-4AA4-BE41-71769C46C216}">
      <dgm:prSet phldrT="[Text]"/>
      <dgm:spPr/>
      <dgm:t>
        <a:bodyPr/>
        <a:lstStyle/>
        <a:p>
          <a:r>
            <a:rPr lang="en-US" dirty="0" err="1"/>
            <a:t>GipsyX</a:t>
          </a:r>
          <a:endParaRPr lang="en-US" dirty="0"/>
        </a:p>
      </dgm:t>
    </dgm:pt>
    <dgm:pt modelId="{02819B5C-DC67-4885-B407-F705C03CAED4}" type="parTrans" cxnId="{2D443F0C-6CC8-4F3E-BBD2-D150EEA9ED55}">
      <dgm:prSet/>
      <dgm:spPr/>
      <dgm:t>
        <a:bodyPr/>
        <a:lstStyle/>
        <a:p>
          <a:endParaRPr lang="en-US"/>
        </a:p>
      </dgm:t>
    </dgm:pt>
    <dgm:pt modelId="{CB889EEF-7FBC-43C0-9699-5D28B621A8C4}" type="sibTrans" cxnId="{2D443F0C-6CC8-4F3E-BBD2-D150EEA9ED55}">
      <dgm:prSet/>
      <dgm:spPr/>
      <dgm:t>
        <a:bodyPr/>
        <a:lstStyle/>
        <a:p>
          <a:endParaRPr lang="en-US"/>
        </a:p>
      </dgm:t>
    </dgm:pt>
    <dgm:pt modelId="{667493C7-EE0F-4D1A-9FFE-A62B89B80C5E}" type="pres">
      <dgm:prSet presAssocID="{4788F8EF-C185-4445-93DD-03197991209B}" presName="Name0" presStyleCnt="0">
        <dgm:presLayoutVars>
          <dgm:dir/>
          <dgm:animLvl val="lvl"/>
          <dgm:resizeHandles val="exact"/>
        </dgm:presLayoutVars>
      </dgm:prSet>
      <dgm:spPr/>
    </dgm:pt>
    <dgm:pt modelId="{53955BA7-E474-4B90-827C-44B1103D1F10}" type="pres">
      <dgm:prSet presAssocID="{38CE8851-55E2-42D9-8218-B13297776F0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44504B4-11E7-4004-93AD-0574A9E9384D}" type="pres">
      <dgm:prSet presAssocID="{3681CD47-33D4-4253-9C04-B8229A431941}" presName="parTxOnlySpace" presStyleCnt="0"/>
      <dgm:spPr/>
    </dgm:pt>
    <dgm:pt modelId="{D80BC802-7D1C-4D80-9DC5-FEB46C1C41D5}" type="pres">
      <dgm:prSet presAssocID="{EB125BAA-9172-4AA4-BE41-71769C46C21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D443F0C-6CC8-4F3E-BBD2-D150EEA9ED55}" srcId="{4788F8EF-C185-4445-93DD-03197991209B}" destId="{EB125BAA-9172-4AA4-BE41-71769C46C216}" srcOrd="1" destOrd="0" parTransId="{02819B5C-DC67-4885-B407-F705C03CAED4}" sibTransId="{CB889EEF-7FBC-43C0-9699-5D28B621A8C4}"/>
    <dgm:cxn modelId="{72309315-EEBB-468A-BF72-2F26B883D2C4}" type="presOf" srcId="{4788F8EF-C185-4445-93DD-03197991209B}" destId="{667493C7-EE0F-4D1A-9FFE-A62B89B80C5E}" srcOrd="0" destOrd="0" presId="urn:microsoft.com/office/officeart/2005/8/layout/chevron1"/>
    <dgm:cxn modelId="{8E1E25B8-84AD-4497-AC5B-A2F20267533C}" type="presOf" srcId="{38CE8851-55E2-42D9-8218-B13297776F08}" destId="{53955BA7-E474-4B90-827C-44B1103D1F10}" srcOrd="0" destOrd="0" presId="urn:microsoft.com/office/officeart/2005/8/layout/chevron1"/>
    <dgm:cxn modelId="{63FFA5C6-2114-442F-AC08-B674520FB547}" srcId="{4788F8EF-C185-4445-93DD-03197991209B}" destId="{38CE8851-55E2-42D9-8218-B13297776F08}" srcOrd="0" destOrd="0" parTransId="{8C22A20D-CAA3-4514-8492-2231082438ED}" sibTransId="{3681CD47-33D4-4253-9C04-B8229A431941}"/>
    <dgm:cxn modelId="{F073AAF4-C022-41FC-97E6-BEFA3C62B584}" type="presOf" srcId="{EB125BAA-9172-4AA4-BE41-71769C46C216}" destId="{D80BC802-7D1C-4D80-9DC5-FEB46C1C41D5}" srcOrd="0" destOrd="0" presId="urn:microsoft.com/office/officeart/2005/8/layout/chevron1"/>
    <dgm:cxn modelId="{97F68242-04B6-454C-8C74-F644172EE6BD}" type="presParOf" srcId="{667493C7-EE0F-4D1A-9FFE-A62B89B80C5E}" destId="{53955BA7-E474-4B90-827C-44B1103D1F10}" srcOrd="0" destOrd="0" presId="urn:microsoft.com/office/officeart/2005/8/layout/chevron1"/>
    <dgm:cxn modelId="{EEF367C4-234D-416F-8EC5-6C48C24C1132}" type="presParOf" srcId="{667493C7-EE0F-4D1A-9FFE-A62B89B80C5E}" destId="{644504B4-11E7-4004-93AD-0574A9E9384D}" srcOrd="1" destOrd="0" presId="urn:microsoft.com/office/officeart/2005/8/layout/chevron1"/>
    <dgm:cxn modelId="{FFB81BB2-31C6-4907-A9F6-32EA6BBEDFFF}" type="presParOf" srcId="{667493C7-EE0F-4D1A-9FFE-A62B89B80C5E}" destId="{D80BC802-7D1C-4D80-9DC5-FEB46C1C41D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7674A-4B0D-4E5A-B8ED-C98C6D4FC1E7}">
      <dsp:nvSpPr>
        <dsp:cNvPr id="0" name=""/>
        <dsp:cNvSpPr/>
      </dsp:nvSpPr>
      <dsp:spPr>
        <a:xfrm>
          <a:off x="1390" y="28800"/>
          <a:ext cx="2120563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Ultra-rapid</a:t>
          </a:r>
        </a:p>
      </dsp:txBody>
      <dsp:txXfrm>
        <a:off x="1390" y="28800"/>
        <a:ext cx="2120563" cy="720000"/>
      </dsp:txXfrm>
    </dsp:sp>
    <dsp:sp modelId="{132FA5D9-29C7-4135-8D99-BBFE334D20D5}">
      <dsp:nvSpPr>
        <dsp:cNvPr id="0" name=""/>
        <dsp:cNvSpPr/>
      </dsp:nvSpPr>
      <dsp:spPr>
        <a:xfrm>
          <a:off x="3574" y="756741"/>
          <a:ext cx="2120563" cy="23332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emu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 + 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CSRS-PPP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IGS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RT PPP (G)</a:t>
          </a:r>
        </a:p>
      </dsp:txBody>
      <dsp:txXfrm>
        <a:off x="3574" y="756741"/>
        <a:ext cx="2120563" cy="2333250"/>
      </dsp:txXfrm>
    </dsp:sp>
    <dsp:sp modelId="{782C5E47-CD1C-4DCD-B25B-4C1E380383C4}">
      <dsp:nvSpPr>
        <dsp:cNvPr id="0" name=""/>
        <dsp:cNvSpPr/>
      </dsp:nvSpPr>
      <dsp:spPr>
        <a:xfrm>
          <a:off x="2421017" y="36741"/>
          <a:ext cx="2120563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Rapid</a:t>
          </a:r>
        </a:p>
      </dsp:txBody>
      <dsp:txXfrm>
        <a:off x="2421017" y="36741"/>
        <a:ext cx="2120563" cy="720000"/>
      </dsp:txXfrm>
    </dsp:sp>
    <dsp:sp modelId="{14A3F06D-BF2E-4D32-ACDF-2EC55D48199A}">
      <dsp:nvSpPr>
        <dsp:cNvPr id="0" name=""/>
        <dsp:cNvSpPr/>
      </dsp:nvSpPr>
      <dsp:spPr>
        <a:xfrm>
          <a:off x="2421017" y="756741"/>
          <a:ext cx="2120563" cy="23332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emr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 + 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CSRS-PPP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IGS</a:t>
          </a:r>
        </a:p>
      </dsp:txBody>
      <dsp:txXfrm>
        <a:off x="2421017" y="756741"/>
        <a:ext cx="2120563" cy="2333250"/>
      </dsp:txXfrm>
    </dsp:sp>
    <dsp:sp modelId="{A85F59D4-7E6E-4C1D-9BB7-368399C37B42}">
      <dsp:nvSpPr>
        <dsp:cNvPr id="0" name=""/>
        <dsp:cNvSpPr/>
      </dsp:nvSpPr>
      <dsp:spPr>
        <a:xfrm>
          <a:off x="4841820" y="36741"/>
          <a:ext cx="2294195" cy="720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Final</a:t>
          </a:r>
        </a:p>
      </dsp:txBody>
      <dsp:txXfrm>
        <a:off x="4841820" y="36741"/>
        <a:ext cx="2294195" cy="720000"/>
      </dsp:txXfrm>
    </dsp:sp>
    <dsp:sp modelId="{EDA5B38C-AC6C-4CEC-8C0B-5262434516B7}">
      <dsp:nvSpPr>
        <dsp:cNvPr id="0" name=""/>
        <dsp:cNvSpPr/>
      </dsp:nvSpPr>
      <dsp:spPr>
        <a:xfrm>
          <a:off x="4838459" y="756741"/>
          <a:ext cx="2300917" cy="23332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emf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 + 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CSRS-PPP (R)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IGS</a:t>
          </a:r>
        </a:p>
      </dsp:txBody>
      <dsp:txXfrm>
        <a:off x="4838459" y="756741"/>
        <a:ext cx="2300917" cy="2333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7674A-4B0D-4E5A-B8ED-C98C6D4FC1E7}">
      <dsp:nvSpPr>
        <dsp:cNvPr id="0" name=""/>
        <dsp:cNvSpPr/>
      </dsp:nvSpPr>
      <dsp:spPr>
        <a:xfrm>
          <a:off x="0" y="16210"/>
          <a:ext cx="2187059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Ultra-rapid</a:t>
          </a:r>
        </a:p>
      </dsp:txBody>
      <dsp:txXfrm>
        <a:off x="0" y="16210"/>
        <a:ext cx="2187059" cy="806400"/>
      </dsp:txXfrm>
    </dsp:sp>
    <dsp:sp modelId="{132FA5D9-29C7-4135-8D99-BBFE334D20D5}">
      <dsp:nvSpPr>
        <dsp:cNvPr id="0" name=""/>
        <dsp:cNvSpPr/>
      </dsp:nvSpPr>
      <dsp:spPr>
        <a:xfrm>
          <a:off x="2243" y="831505"/>
          <a:ext cx="2187059" cy="1229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Bernese v.5.2</a:t>
          </a:r>
          <a:endParaRPr lang="en-US" sz="1800" kern="1200" dirty="0"/>
        </a:p>
      </dsp:txBody>
      <dsp:txXfrm>
        <a:off x="2243" y="831505"/>
        <a:ext cx="2187059" cy="1229759"/>
      </dsp:txXfrm>
    </dsp:sp>
    <dsp:sp modelId="{782C5E47-CD1C-4DCD-B25B-4C1E380383C4}">
      <dsp:nvSpPr>
        <dsp:cNvPr id="0" name=""/>
        <dsp:cNvSpPr/>
      </dsp:nvSpPr>
      <dsp:spPr>
        <a:xfrm>
          <a:off x="2495490" y="25104"/>
          <a:ext cx="2187059" cy="806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Rapid</a:t>
          </a:r>
        </a:p>
      </dsp:txBody>
      <dsp:txXfrm>
        <a:off x="2495490" y="25104"/>
        <a:ext cx="2187059" cy="806400"/>
      </dsp:txXfrm>
    </dsp:sp>
    <dsp:sp modelId="{14A3F06D-BF2E-4D32-ACDF-2EC55D48199A}">
      <dsp:nvSpPr>
        <dsp:cNvPr id="0" name=""/>
        <dsp:cNvSpPr/>
      </dsp:nvSpPr>
      <dsp:spPr>
        <a:xfrm>
          <a:off x="2495490" y="831505"/>
          <a:ext cx="2187059" cy="12297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Bernese v.5.2</a:t>
          </a:r>
          <a:endParaRPr lang="en-US" sz="1800" kern="1200" dirty="0"/>
        </a:p>
      </dsp:txBody>
      <dsp:txXfrm>
        <a:off x="2495490" y="831505"/>
        <a:ext cx="2187059" cy="1229759"/>
      </dsp:txXfrm>
    </dsp:sp>
    <dsp:sp modelId="{A85F59D4-7E6E-4C1D-9BB7-368399C37B42}">
      <dsp:nvSpPr>
        <dsp:cNvPr id="0" name=""/>
        <dsp:cNvSpPr/>
      </dsp:nvSpPr>
      <dsp:spPr>
        <a:xfrm>
          <a:off x="4988737" y="25104"/>
          <a:ext cx="2187059" cy="806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Final</a:t>
          </a:r>
        </a:p>
      </dsp:txBody>
      <dsp:txXfrm>
        <a:off x="4988737" y="25104"/>
        <a:ext cx="2187059" cy="806400"/>
      </dsp:txXfrm>
    </dsp:sp>
    <dsp:sp modelId="{EDA5B38C-AC6C-4CEC-8C0B-5262434516B7}">
      <dsp:nvSpPr>
        <dsp:cNvPr id="0" name=""/>
        <dsp:cNvSpPr/>
      </dsp:nvSpPr>
      <dsp:spPr>
        <a:xfrm>
          <a:off x="4988737" y="831505"/>
          <a:ext cx="2187059" cy="12297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GIPSY-OASIS II v.6.4.1 (G)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Bernese v.5.2 (R)</a:t>
          </a:r>
          <a:endParaRPr lang="en-US" sz="1800" kern="1200" dirty="0"/>
        </a:p>
      </dsp:txBody>
      <dsp:txXfrm>
        <a:off x="4988737" y="831505"/>
        <a:ext cx="2187059" cy="1229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5533B-4016-4BFD-8C21-21667449F0E2}">
      <dsp:nvSpPr>
        <dsp:cNvPr id="0" name=""/>
        <dsp:cNvSpPr/>
      </dsp:nvSpPr>
      <dsp:spPr>
        <a:xfrm>
          <a:off x="0" y="570544"/>
          <a:ext cx="166451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 for</a:t>
          </a:r>
        </a:p>
      </dsp:txBody>
      <dsp:txXfrm>
        <a:off x="0" y="570544"/>
        <a:ext cx="1664512" cy="1287000"/>
      </dsp:txXfrm>
    </dsp:sp>
    <dsp:sp modelId="{65CA6F1E-4205-4D0A-8426-1A4BF02EA00B}">
      <dsp:nvSpPr>
        <dsp:cNvPr id="0" name=""/>
        <dsp:cNvSpPr/>
      </dsp:nvSpPr>
      <dsp:spPr>
        <a:xfrm>
          <a:off x="1664512" y="792557"/>
          <a:ext cx="332902" cy="84297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157D1-CFAB-4E82-BE1B-9AE57F5A4BB5}">
      <dsp:nvSpPr>
        <dsp:cNvPr id="0" name=""/>
        <dsp:cNvSpPr/>
      </dsp:nvSpPr>
      <dsp:spPr>
        <a:xfrm>
          <a:off x="2130576" y="570544"/>
          <a:ext cx="4527474" cy="1287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1"/>
              </a:solidFill>
            </a:rPr>
            <a:t>mGNSS</a:t>
          </a:r>
          <a:r>
            <a:rPr lang="en-US" sz="2000" kern="1200" dirty="0">
              <a:solidFill>
                <a:schemeClr val="tx1"/>
              </a:solidFill>
            </a:rPr>
            <a:t> (3+ constellations)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parallel processing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consistency across product lines</a:t>
          </a:r>
        </a:p>
      </dsp:txBody>
      <dsp:txXfrm>
        <a:off x="2130576" y="570544"/>
        <a:ext cx="4527474" cy="1287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72CE4-09FC-4076-BBFB-E7905933CC7A}">
      <dsp:nvSpPr>
        <dsp:cNvPr id="0" name=""/>
        <dsp:cNvSpPr/>
      </dsp:nvSpPr>
      <dsp:spPr>
        <a:xfrm>
          <a:off x="0" y="201419"/>
          <a:ext cx="1314920" cy="7889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Orbits</a:t>
          </a:r>
          <a:endParaRPr lang="en-CA" sz="3200" kern="1200" dirty="0"/>
        </a:p>
      </dsp:txBody>
      <dsp:txXfrm>
        <a:off x="0" y="201419"/>
        <a:ext cx="1314920" cy="788952"/>
      </dsp:txXfrm>
    </dsp:sp>
    <dsp:sp modelId="{01CBC68B-21E0-4CD1-9D93-3C912C0C768C}">
      <dsp:nvSpPr>
        <dsp:cNvPr id="0" name=""/>
        <dsp:cNvSpPr/>
      </dsp:nvSpPr>
      <dsp:spPr>
        <a:xfrm>
          <a:off x="0" y="1121863"/>
          <a:ext cx="1314920" cy="7889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ERPS</a:t>
          </a:r>
          <a:endParaRPr lang="en-CA" sz="3200" kern="1200" dirty="0"/>
        </a:p>
      </dsp:txBody>
      <dsp:txXfrm>
        <a:off x="0" y="1121863"/>
        <a:ext cx="1314920" cy="788952"/>
      </dsp:txXfrm>
    </dsp:sp>
    <dsp:sp modelId="{9C165DAD-B3FD-49EE-A587-86F974005346}">
      <dsp:nvSpPr>
        <dsp:cNvPr id="0" name=""/>
        <dsp:cNvSpPr/>
      </dsp:nvSpPr>
      <dsp:spPr>
        <a:xfrm>
          <a:off x="0" y="2042307"/>
          <a:ext cx="1314920" cy="7889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Clocks</a:t>
          </a:r>
          <a:endParaRPr lang="en-CA" sz="3200" kern="1200" dirty="0"/>
        </a:p>
      </dsp:txBody>
      <dsp:txXfrm>
        <a:off x="0" y="2042307"/>
        <a:ext cx="1314920" cy="788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55BA7-E474-4B90-827C-44B1103D1F10}">
      <dsp:nvSpPr>
        <dsp:cNvPr id="0" name=""/>
        <dsp:cNvSpPr/>
      </dsp:nvSpPr>
      <dsp:spPr>
        <a:xfrm>
          <a:off x="4941" y="0"/>
          <a:ext cx="2953676" cy="89958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Bernese v.5.2 / </a:t>
          </a:r>
          <a:r>
            <a:rPr lang="en-CA" sz="2000" kern="1200" dirty="0"/>
            <a:t>GIPSY-OASIS II v.6.4.1 </a:t>
          </a:r>
          <a:endParaRPr lang="en-US" sz="2000" kern="1200" dirty="0"/>
        </a:p>
      </dsp:txBody>
      <dsp:txXfrm>
        <a:off x="454732" y="0"/>
        <a:ext cx="2054094" cy="899582"/>
      </dsp:txXfrm>
    </dsp:sp>
    <dsp:sp modelId="{D80BC802-7D1C-4D80-9DC5-FEB46C1C41D5}">
      <dsp:nvSpPr>
        <dsp:cNvPr id="0" name=""/>
        <dsp:cNvSpPr/>
      </dsp:nvSpPr>
      <dsp:spPr>
        <a:xfrm>
          <a:off x="2663249" y="0"/>
          <a:ext cx="2953676" cy="89958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GipsyX</a:t>
          </a:r>
          <a:endParaRPr lang="en-US" sz="2000" kern="1200" dirty="0"/>
        </a:p>
      </dsp:txBody>
      <dsp:txXfrm>
        <a:off x="3113040" y="0"/>
        <a:ext cx="2054094" cy="899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7574-640E-4CB5-B4DA-11AFDE0B6CAA}" type="datetimeFigureOut">
              <a:rPr lang="en-CA" smtClean="0"/>
              <a:t>20-Oct-2022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66CF0-55C6-4730-AF0D-85C1CCFAE1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21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Introduction</a:t>
            </a:r>
            <a:r>
              <a:rPr lang="en-CA" baseline="0" dirty="0"/>
              <a:t> </a:t>
            </a:r>
          </a:p>
          <a:p>
            <a:r>
              <a:rPr lang="en-CA" baseline="0" dirty="0"/>
              <a:t>General..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981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A-posteriori instead of a-post </a:t>
            </a:r>
          </a:p>
          <a:p>
            <a:r>
              <a:rPr lang="en-CA" dirty="0"/>
              <a:t>EMR/EMF (remove “sat”) –put it in the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378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 a table to compare the two overall </a:t>
            </a:r>
          </a:p>
          <a:p>
            <a:r>
              <a:rPr lang="en-CA" dirty="0"/>
              <a:t>CHANGE TITLE (COMPARISON WITH IGS) OR THE CONTENT (EMR AND YVES)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632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GipsyX</a:t>
            </a:r>
            <a:r>
              <a:rPr lang="en-CA" dirty="0"/>
              <a:t> should it have</a:t>
            </a:r>
            <a:r>
              <a:rPr lang="en-CA" baseline="0" dirty="0"/>
              <a:t> a version?</a:t>
            </a:r>
          </a:p>
          <a:p>
            <a:r>
              <a:rPr lang="en-CA" baseline="0" dirty="0"/>
              <a:t>MPI acronym </a:t>
            </a:r>
          </a:p>
          <a:p>
            <a:r>
              <a:rPr lang="en-CA" baseline="0" dirty="0"/>
              <a:t>Bernese v5.2 vs v5.4</a:t>
            </a:r>
          </a:p>
          <a:p>
            <a:r>
              <a:rPr lang="en-CA" baseline="0" dirty="0"/>
              <a:t>Review the points </a:t>
            </a:r>
          </a:p>
          <a:p>
            <a:endParaRPr lang="en-CA" baseline="0" dirty="0"/>
          </a:p>
          <a:p>
            <a:r>
              <a:rPr lang="en-CA" baseline="0" dirty="0"/>
              <a:t>AVAILABILITY OF GISPY IN N.AMERICA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3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  <a:p>
            <a:r>
              <a:rPr lang="en-CA" dirty="0"/>
              <a:t>EMR: Energy Mine Resources </a:t>
            </a:r>
          </a:p>
          <a:p>
            <a:endParaRPr lang="en-CA" dirty="0"/>
          </a:p>
          <a:p>
            <a:r>
              <a:rPr lang="en-CA" dirty="0"/>
              <a:t>What</a:t>
            </a:r>
            <a:r>
              <a:rPr lang="en-CA" baseline="0" dirty="0"/>
              <a:t> are the types of products </a:t>
            </a:r>
            <a:r>
              <a:rPr lang="en-CA" baseline="0" dirty="0" err="1"/>
              <a:t>NRCan</a:t>
            </a:r>
            <a:r>
              <a:rPr lang="en-CA" baseline="0" dirty="0"/>
              <a:t> produces and where they are used (</a:t>
            </a:r>
            <a:r>
              <a:rPr lang="en-CA" baseline="0" dirty="0" err="1"/>
              <a:t>i.e</a:t>
            </a:r>
            <a:r>
              <a:rPr lang="en-CA" baseline="0" dirty="0"/>
              <a:t> why they are useful) </a:t>
            </a:r>
          </a:p>
          <a:p>
            <a:endParaRPr lang="en-CA" baseline="0" dirty="0"/>
          </a:p>
          <a:p>
            <a:r>
              <a:rPr lang="en-CA" baseline="0" dirty="0"/>
              <a:t>Orbit + clock are sent to the users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38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Motivation </a:t>
            </a:r>
          </a:p>
          <a:p>
            <a:r>
              <a:rPr lang="en-CA" dirty="0"/>
              <a:t>What were the problems</a:t>
            </a:r>
            <a:r>
              <a:rPr lang="en-CA" baseline="0" dirty="0"/>
              <a:t> with Gipsy OASIS?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05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00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25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definition of EMR.EMF for the results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30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EMF30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58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</a:t>
            </a:r>
            <a:r>
              <a:rPr lang="en-US" dirty="0" err="1"/>
              <a:t>LoD</a:t>
            </a:r>
            <a:r>
              <a:rPr lang="en-US" dirty="0"/>
              <a:t> (not </a:t>
            </a:r>
            <a:r>
              <a:rPr lang="en-US" dirty="0" err="1"/>
              <a:t>LoD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44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u with </a:t>
            </a:r>
            <a:r>
              <a:rPr lang="el-GR" dirty="0"/>
              <a:t>μ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66CF0-55C6-4730-AF0D-85C1CCFAE1C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32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_template_NRCAN_B_cover_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224" y="2076636"/>
            <a:ext cx="8090844" cy="1102519"/>
          </a:xfrm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dirty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223" y="3280423"/>
            <a:ext cx="809084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1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template_NRCAN_B_inside_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823" y="69057"/>
            <a:ext cx="46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C05-AC99-294D-B757-1B4E4231E7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43156" y="4942769"/>
            <a:ext cx="497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© His Royal Highness King of Canada, as represented by the Minister of Natural Resources, 2022</a:t>
            </a:r>
          </a:p>
          <a:p>
            <a:endParaRPr lang="en-US"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52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bg2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6224" y="2438400"/>
            <a:ext cx="8090844" cy="1943947"/>
          </a:xfrm>
        </p:spPr>
        <p:txBody>
          <a:bodyPr>
            <a:normAutofit fontScale="90000"/>
          </a:bodyPr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dirty="0"/>
              <a:t>New generation of NRCan’s Final GPS orbit and clock products: overview and validation</a:t>
            </a:r>
            <a:br>
              <a:rPr lang="en-CA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" y="4144956"/>
            <a:ext cx="9083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Nikolaidou*, M. A. Goudarzi,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Donahue, E. Maia, R. Ghoddousi-Fard, O. Kamali,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Mireault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0960" y="4723884"/>
            <a:ext cx="387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>
                    <a:lumMod val="65000"/>
                  </a:schemeClr>
                </a:solidFill>
              </a:rPr>
              <a:t>Thalia.Nikolaidou@NRCan-RNCan.gc.ca</a:t>
            </a:r>
          </a:p>
        </p:txBody>
      </p:sp>
    </p:spTree>
    <p:extLst>
      <p:ext uri="{BB962C8B-B14F-4D97-AF65-F5344CB8AC3E}">
        <p14:creationId xmlns:p14="http://schemas.microsoft.com/office/powerpoint/2010/main" val="73586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52" y="205979"/>
            <a:ext cx="7822181" cy="392162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Orbit Rotation RMS (2021)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50C317-C081-679A-24D1-6F2C0148B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00154"/>
              </p:ext>
            </p:extLst>
          </p:nvPr>
        </p:nvGraphicFramePr>
        <p:xfrm>
          <a:off x="1732548" y="1251714"/>
          <a:ext cx="5823283" cy="2262918"/>
        </p:xfrm>
        <a:graphic>
          <a:graphicData uri="http://schemas.openxmlformats.org/drawingml/2006/table">
            <a:tbl>
              <a:tblPr/>
              <a:tblGrid>
                <a:gridCol w="1603513">
                  <a:extLst>
                    <a:ext uri="{9D8B030D-6E8A-4147-A177-3AD203B41FA5}">
                      <a16:colId xmlns:a16="http://schemas.microsoft.com/office/drawing/2014/main" val="336299931"/>
                    </a:ext>
                  </a:extLst>
                </a:gridCol>
                <a:gridCol w="1476920">
                  <a:extLst>
                    <a:ext uri="{9D8B030D-6E8A-4147-A177-3AD203B41FA5}">
                      <a16:colId xmlns:a16="http://schemas.microsoft.com/office/drawing/2014/main" val="3761346048"/>
                    </a:ext>
                  </a:extLst>
                </a:gridCol>
                <a:gridCol w="1371425">
                  <a:extLst>
                    <a:ext uri="{9D8B030D-6E8A-4147-A177-3AD203B41FA5}">
                      <a16:colId xmlns:a16="http://schemas.microsoft.com/office/drawing/2014/main" val="2804628137"/>
                    </a:ext>
                  </a:extLst>
                </a:gridCol>
                <a:gridCol w="1371425">
                  <a:extLst>
                    <a:ext uri="{9D8B030D-6E8A-4147-A177-3AD203B41FA5}">
                      <a16:colId xmlns:a16="http://schemas.microsoft.com/office/drawing/2014/main" val="2398659316"/>
                    </a:ext>
                  </a:extLst>
                </a:gridCol>
              </a:tblGrid>
              <a:tr h="37715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Rotation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 (mas)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  (mas)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 (mas)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35443"/>
                  </a:ext>
                </a:extLst>
              </a:tr>
              <a:tr h="37715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30238"/>
                  </a:ext>
                </a:extLst>
              </a:tr>
              <a:tr h="37715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50101"/>
                  </a:ext>
                </a:extLst>
              </a:tr>
              <a:tr h="37715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38477"/>
                  </a:ext>
                </a:extLst>
              </a:tr>
              <a:tr h="37715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865598"/>
                  </a:ext>
                </a:extLst>
              </a:tr>
              <a:tr h="37715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8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46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"/>
            <a:ext cx="8229600" cy="392162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Orbit Scale (2021)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E49496-8451-755A-F8E0-1B19E1DFE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93" r="8301"/>
          <a:stretch/>
        </p:blipFill>
        <p:spPr>
          <a:xfrm>
            <a:off x="310867" y="666892"/>
            <a:ext cx="8522265" cy="3538325"/>
          </a:xfrm>
        </p:spPr>
      </p:pic>
    </p:spTree>
    <p:extLst>
      <p:ext uri="{BB962C8B-B14F-4D97-AF65-F5344CB8AC3E}">
        <p14:creationId xmlns:p14="http://schemas.microsoft.com/office/powerpoint/2010/main" val="128076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52" y="332979"/>
            <a:ext cx="8229600" cy="392162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Orbit Scale RMS (2021)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FEE46D-0307-30F8-88F1-F2D4D6A59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6510"/>
              </p:ext>
            </p:extLst>
          </p:nvPr>
        </p:nvGraphicFramePr>
        <p:xfrm>
          <a:off x="3162586" y="1349137"/>
          <a:ext cx="2818827" cy="1691640"/>
        </p:xfrm>
        <a:graphic>
          <a:graphicData uri="http://schemas.openxmlformats.org/drawingml/2006/table">
            <a:tbl>
              <a:tblPr/>
              <a:tblGrid>
                <a:gridCol w="1478166">
                  <a:extLst>
                    <a:ext uri="{9D8B030D-6E8A-4147-A177-3AD203B41FA5}">
                      <a16:colId xmlns:a16="http://schemas.microsoft.com/office/drawing/2014/main" val="3319920980"/>
                    </a:ext>
                  </a:extLst>
                </a:gridCol>
                <a:gridCol w="1340661">
                  <a:extLst>
                    <a:ext uri="{9D8B030D-6E8A-4147-A177-3AD203B41FA5}">
                      <a16:colId xmlns:a16="http://schemas.microsoft.com/office/drawing/2014/main" val="352761059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ppb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048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130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3313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42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623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2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69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67" y="9898"/>
            <a:ext cx="8522265" cy="656994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Orbit 3D WRMS (2021)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E49496-8451-755A-F8E0-1B19E1DFE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731" r="6731"/>
          <a:stretch/>
        </p:blipFill>
        <p:spPr>
          <a:xfrm>
            <a:off x="310867" y="802587"/>
            <a:ext cx="8522265" cy="3538325"/>
          </a:xfr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C68169-51EF-4ABE-B6CB-16E65E9C4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2541"/>
              </p:ext>
            </p:extLst>
          </p:nvPr>
        </p:nvGraphicFramePr>
        <p:xfrm>
          <a:off x="1236133" y="658319"/>
          <a:ext cx="1507068" cy="164263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39701">
                  <a:extLst>
                    <a:ext uri="{9D8B030D-6E8A-4147-A177-3AD203B41FA5}">
                      <a16:colId xmlns:a16="http://schemas.microsoft.com/office/drawing/2014/main" val="3772184103"/>
                    </a:ext>
                  </a:extLst>
                </a:gridCol>
                <a:gridCol w="567367">
                  <a:extLst>
                    <a:ext uri="{9D8B030D-6E8A-4147-A177-3AD203B41FA5}">
                      <a16:colId xmlns:a16="http://schemas.microsoft.com/office/drawing/2014/main" val="2652249663"/>
                    </a:ext>
                  </a:extLst>
                </a:gridCol>
              </a:tblGrid>
              <a:tr h="2737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WRMS 3D (cm)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50834"/>
                  </a:ext>
                </a:extLst>
              </a:tr>
              <a:tr h="27377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EMR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6506336"/>
                  </a:ext>
                </a:extLst>
              </a:tr>
              <a:tr h="27377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EMF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2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0819618"/>
                  </a:ext>
                </a:extLst>
              </a:tr>
              <a:tr h="27377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JPL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4903432"/>
                  </a:ext>
                </a:extLst>
              </a:tr>
              <a:tr h="27377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ESA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2251499"/>
                  </a:ext>
                </a:extLst>
              </a:tr>
              <a:tr h="27377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GFZ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2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1463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02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25"/>
            <a:ext cx="8229600" cy="392162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X and Y pole (2021)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FAF23E63-848E-EF29-2A28-1796D8C57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632" r="7632"/>
          <a:stretch/>
        </p:blipFill>
        <p:spPr>
          <a:xfrm>
            <a:off x="702733" y="594752"/>
            <a:ext cx="7658100" cy="3858715"/>
          </a:xfrm>
        </p:spPr>
      </p:pic>
    </p:spTree>
    <p:extLst>
      <p:ext uri="{BB962C8B-B14F-4D97-AF65-F5344CB8AC3E}">
        <p14:creationId xmlns:p14="http://schemas.microsoft.com/office/powerpoint/2010/main" val="184524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11" y="79219"/>
            <a:ext cx="8874177" cy="392162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X and Y pole Rates (2021)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1DDBD18-51D2-E8F1-2F35-05D31D41B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45" r="7652"/>
          <a:stretch/>
        </p:blipFill>
        <p:spPr>
          <a:xfrm>
            <a:off x="821267" y="547581"/>
            <a:ext cx="7600838" cy="3922976"/>
          </a:xfrm>
        </p:spPr>
      </p:pic>
    </p:spTree>
    <p:extLst>
      <p:ext uri="{BB962C8B-B14F-4D97-AF65-F5344CB8AC3E}">
        <p14:creationId xmlns:p14="http://schemas.microsoft.com/office/powerpoint/2010/main" val="327783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31"/>
            <a:ext cx="8229600" cy="392162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</a:t>
            </a:r>
            <a:r>
              <a:rPr lang="en-CA" sz="2800" dirty="0" err="1"/>
              <a:t>LoD</a:t>
            </a:r>
            <a:r>
              <a:rPr lang="en-CA" sz="2800" dirty="0"/>
              <a:t> (2021)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CC2BBC-D42A-007D-94FC-C45C63E40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82" t="48797" r="7417"/>
          <a:stretch/>
        </p:blipFill>
        <p:spPr>
          <a:xfrm>
            <a:off x="290124" y="1000817"/>
            <a:ext cx="8563751" cy="2147032"/>
          </a:xfrm>
        </p:spPr>
      </p:pic>
    </p:spTree>
    <p:extLst>
      <p:ext uri="{BB962C8B-B14F-4D97-AF65-F5344CB8AC3E}">
        <p14:creationId xmlns:p14="http://schemas.microsoft.com/office/powerpoint/2010/main" val="130057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52" y="205979"/>
            <a:ext cx="8229600" cy="392162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ERP RMS (2021)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7EE63E-217E-8058-C4F1-CBB52E660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15224"/>
              </p:ext>
            </p:extLst>
          </p:nvPr>
        </p:nvGraphicFramePr>
        <p:xfrm>
          <a:off x="737538" y="1305862"/>
          <a:ext cx="7668924" cy="1965960"/>
        </p:xfrm>
        <a:graphic>
          <a:graphicData uri="http://schemas.openxmlformats.org/drawingml/2006/table">
            <a:tbl>
              <a:tblPr/>
              <a:tblGrid>
                <a:gridCol w="1205332">
                  <a:extLst>
                    <a:ext uri="{9D8B030D-6E8A-4147-A177-3AD203B41FA5}">
                      <a16:colId xmlns:a16="http://schemas.microsoft.com/office/drawing/2014/main" val="630116225"/>
                    </a:ext>
                  </a:extLst>
                </a:gridCol>
                <a:gridCol w="1114932">
                  <a:extLst>
                    <a:ext uri="{9D8B030D-6E8A-4147-A177-3AD203B41FA5}">
                      <a16:colId xmlns:a16="http://schemas.microsoft.com/office/drawing/2014/main" val="2266715539"/>
                    </a:ext>
                  </a:extLst>
                </a:gridCol>
                <a:gridCol w="1099866">
                  <a:extLst>
                    <a:ext uri="{9D8B030D-6E8A-4147-A177-3AD203B41FA5}">
                      <a16:colId xmlns:a16="http://schemas.microsoft.com/office/drawing/2014/main" val="60094932"/>
                    </a:ext>
                  </a:extLst>
                </a:gridCol>
                <a:gridCol w="1597064">
                  <a:extLst>
                    <a:ext uri="{9D8B030D-6E8A-4147-A177-3AD203B41FA5}">
                      <a16:colId xmlns:a16="http://schemas.microsoft.com/office/drawing/2014/main" val="2848550143"/>
                    </a:ext>
                  </a:extLst>
                </a:gridCol>
                <a:gridCol w="1597064">
                  <a:extLst>
                    <a:ext uri="{9D8B030D-6E8A-4147-A177-3AD203B41FA5}">
                      <a16:colId xmlns:a16="http://schemas.microsoft.com/office/drawing/2014/main" val="4118133202"/>
                    </a:ext>
                  </a:extLst>
                </a:gridCol>
                <a:gridCol w="1054666">
                  <a:extLst>
                    <a:ext uri="{9D8B030D-6E8A-4147-A177-3AD203B41FA5}">
                      <a16:colId xmlns:a16="http://schemas.microsoft.com/office/drawing/2014/main" val="1325587775"/>
                    </a:ext>
                  </a:extLst>
                </a:gridCol>
              </a:tblGrid>
              <a:tr h="477335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pole (uarcs)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 pole (uarcs)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pole Rate (uarcs/d)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 pole Rate (uarcs/d)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LOD (.1us/d)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31739"/>
                  </a:ext>
                </a:extLst>
              </a:tr>
              <a:tr h="2386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48230"/>
                  </a:ext>
                </a:extLst>
              </a:tr>
              <a:tr h="2386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418037"/>
                  </a:ext>
                </a:extLst>
              </a:tr>
              <a:tr h="2386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85838"/>
                  </a:ext>
                </a:extLst>
              </a:tr>
              <a:tr h="2386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676966"/>
                  </a:ext>
                </a:extLst>
              </a:tr>
              <a:tr h="23866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30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21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31"/>
            <a:ext cx="8229600" cy="392162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Clocks RMS (2021)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238452-45AA-DA1F-2C61-6F697F443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838" r="8838" b="4586"/>
          <a:stretch/>
        </p:blipFill>
        <p:spPr>
          <a:xfrm>
            <a:off x="330199" y="788649"/>
            <a:ext cx="8618362" cy="3566202"/>
          </a:xfrm>
        </p:spPr>
      </p:pic>
    </p:spTree>
    <p:extLst>
      <p:ext uri="{BB962C8B-B14F-4D97-AF65-F5344CB8AC3E}">
        <p14:creationId xmlns:p14="http://schemas.microsoft.com/office/powerpoint/2010/main" val="1123014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720"/>
            <a:ext cx="8229600" cy="857250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17" y="937340"/>
            <a:ext cx="6365648" cy="728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Overall* new generation products (EMF) show improvement over current ones (EMR).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AC5009-AFB1-1388-68EB-5DC812CFA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88684"/>
              </p:ext>
            </p:extLst>
          </p:nvPr>
        </p:nvGraphicFramePr>
        <p:xfrm>
          <a:off x="103715" y="1835216"/>
          <a:ext cx="2072217" cy="2583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2679">
                  <a:extLst>
                    <a:ext uri="{9D8B030D-6E8A-4147-A177-3AD203B41FA5}">
                      <a16:colId xmlns:a16="http://schemas.microsoft.com/office/drawing/2014/main" val="1424260428"/>
                    </a:ext>
                  </a:extLst>
                </a:gridCol>
                <a:gridCol w="699538">
                  <a:extLst>
                    <a:ext uri="{9D8B030D-6E8A-4147-A177-3AD203B41FA5}">
                      <a16:colId xmlns:a16="http://schemas.microsoft.com/office/drawing/2014/main" val="275510271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Translation 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RMS diff.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481317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 (mm)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011846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 (mm)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5691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 (mm)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73377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1FF2FB-3905-F1B6-E7D2-6257142F4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55447"/>
              </p:ext>
            </p:extLst>
          </p:nvPr>
        </p:nvGraphicFramePr>
        <p:xfrm>
          <a:off x="2320636" y="1829819"/>
          <a:ext cx="2311400" cy="257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58221057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22916583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</a:rPr>
                        <a:t>Rotation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RMS diff. 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12576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</a:rPr>
                        <a:t>X  (mas)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</a:rPr>
                        <a:t>-0.005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34198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Y  (mas)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-0.006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382246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Z  (mas)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</a:rPr>
                        <a:t>-0.009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6319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5ECA5D2-1F00-65F4-CCB5-B384495F2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81020"/>
              </p:ext>
            </p:extLst>
          </p:nvPr>
        </p:nvGraphicFramePr>
        <p:xfrm>
          <a:off x="6285348" y="732507"/>
          <a:ext cx="2585470" cy="3672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437">
                  <a:extLst>
                    <a:ext uri="{9D8B030D-6E8A-4147-A177-3AD203B41FA5}">
                      <a16:colId xmlns:a16="http://schemas.microsoft.com/office/drawing/2014/main" val="1071512758"/>
                    </a:ext>
                  </a:extLst>
                </a:gridCol>
                <a:gridCol w="1076033">
                  <a:extLst>
                    <a:ext uri="{9D8B030D-6E8A-4147-A177-3AD203B41FA5}">
                      <a16:colId xmlns:a16="http://schemas.microsoft.com/office/drawing/2014/main" val="1901442499"/>
                    </a:ext>
                  </a:extLst>
                </a:gridCol>
              </a:tblGrid>
              <a:tr h="48596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</a:rPr>
                        <a:t>ERP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</a:rPr>
                        <a:t>RMS diff.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72206"/>
                  </a:ext>
                </a:extLst>
              </a:tr>
              <a:tr h="510767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X pole (uarcs)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</a:rPr>
                        <a:t>-12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40579"/>
                  </a:ext>
                </a:extLst>
              </a:tr>
              <a:tr h="510767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</a:rPr>
                        <a:t>Y pole (</a:t>
                      </a:r>
                      <a:r>
                        <a:rPr lang="en-CA" sz="2000" u="none" strike="noStrike" dirty="0" err="1">
                          <a:effectLst/>
                        </a:rPr>
                        <a:t>uarcs</a:t>
                      </a:r>
                      <a:r>
                        <a:rPr lang="en-CA" sz="2000" u="none" strike="noStrike" dirty="0">
                          <a:effectLst/>
                        </a:rPr>
                        <a:t>)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-8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994084"/>
                  </a:ext>
                </a:extLst>
              </a:tr>
              <a:tr h="510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 pole Rate (uarcs/d)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130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22843"/>
                  </a:ext>
                </a:extLst>
              </a:tr>
              <a:tr h="102747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Y pole Rate (uarcs/d)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98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74833"/>
                  </a:ext>
                </a:extLst>
              </a:tr>
              <a:tr h="52264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LoD (.1us/d)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 dirty="0">
                          <a:effectLst/>
                        </a:rPr>
                        <a:t>136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280767"/>
                  </a:ext>
                </a:extLst>
              </a:tr>
            </a:tbl>
          </a:graphicData>
        </a:graphic>
      </p:graphicFrame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0D8B8BCA-3F8C-AAAE-0B1A-04468C120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40717"/>
              </p:ext>
            </p:extLst>
          </p:nvPr>
        </p:nvGraphicFramePr>
        <p:xfrm>
          <a:off x="4776740" y="1735873"/>
          <a:ext cx="1303867" cy="143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867">
                  <a:extLst>
                    <a:ext uri="{9D8B030D-6E8A-4147-A177-3AD203B41FA5}">
                      <a16:colId xmlns:a16="http://schemas.microsoft.com/office/drawing/2014/main" val="264657116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 (ppb)/ RMS diff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191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5109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F31D692-E5EC-ED52-65D4-28434F859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2739"/>
              </p:ext>
            </p:extLst>
          </p:nvPr>
        </p:nvGraphicFramePr>
        <p:xfrm>
          <a:off x="4776740" y="3240526"/>
          <a:ext cx="1303867" cy="112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867">
                  <a:extLst>
                    <a:ext uri="{9D8B030D-6E8A-4147-A177-3AD203B41FA5}">
                      <a16:colId xmlns:a16="http://schemas.microsoft.com/office/drawing/2014/main" val="264657116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Clocks (ns) / RMS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191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75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25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4" y="1422400"/>
            <a:ext cx="3826933" cy="27431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sz="2400" dirty="0"/>
              <a:t>Orbits</a:t>
            </a:r>
          </a:p>
          <a:p>
            <a:pPr>
              <a:buFontTx/>
              <a:buChar char="-"/>
            </a:pPr>
            <a:r>
              <a:rPr lang="en-CA" sz="2400" dirty="0"/>
              <a:t>Clocks, </a:t>
            </a:r>
          </a:p>
          <a:p>
            <a:pPr>
              <a:buFontTx/>
              <a:buChar char="-"/>
            </a:pPr>
            <a:r>
              <a:rPr lang="en-CA" sz="2400" dirty="0"/>
              <a:t>Earth Rotation Parameters </a:t>
            </a:r>
          </a:p>
          <a:p>
            <a:pPr marL="0" indent="0">
              <a:buNone/>
            </a:pPr>
            <a:r>
              <a:rPr lang="en-CA" sz="2400" dirty="0"/>
              <a:t>     (ERPs), </a:t>
            </a:r>
          </a:p>
          <a:p>
            <a:pPr>
              <a:buFontTx/>
              <a:buChar char="-"/>
            </a:pPr>
            <a:r>
              <a:rPr lang="en-US" sz="2400" dirty="0"/>
              <a:t>Station positions and velocities (SINEX).</a:t>
            </a:r>
            <a:endParaRPr lang="en-C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NRCan’s</a:t>
            </a:r>
            <a:r>
              <a:rPr lang="en-US" dirty="0"/>
              <a:t> GPS POD products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5037" y="981441"/>
            <a:ext cx="566211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Computed from validated IGS station RINEX data files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Facilitate and improve GNSS positioning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Contribute to a better understanding of Earth’s rotation and deformation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Improve Canadian geospatial positioning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Help define, maintain and improve the Canadian Spatial Reference System (CSRS)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Support the realization of the International Terrestrial Reference Frame (ITRF)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26532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913"/>
            <a:ext cx="8229600" cy="172767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Further improve quality of new products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Fine tune long arc products (30-hours’ arcs)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Further internal (PPP) and external validation of the new products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Transition to ITRF2020/repro3 standards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Including more constellations</a:t>
            </a:r>
          </a:p>
        </p:txBody>
      </p:sp>
    </p:spTree>
    <p:extLst>
      <p:ext uri="{BB962C8B-B14F-4D97-AF65-F5344CB8AC3E}">
        <p14:creationId xmlns:p14="http://schemas.microsoft.com/office/powerpoint/2010/main" val="1244080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25818" y="3400105"/>
            <a:ext cx="5770404" cy="92151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z="2400" dirty="0"/>
              <a:t>Thank you for your attention !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960" y="4723884"/>
            <a:ext cx="387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>
                    <a:lumMod val="65000"/>
                  </a:schemeClr>
                </a:solidFill>
              </a:rPr>
              <a:t>Thalia.Nikolaidou@NRCan-RNCan.gc.ca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8543" y="1975413"/>
            <a:ext cx="8090844" cy="1943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2400" dirty="0">
                <a:solidFill>
                  <a:schemeClr val="bg1">
                    <a:lumMod val="65000"/>
                  </a:schemeClr>
                </a:solidFill>
              </a:rPr>
              <a:t>New generation of NRCan’s Final GPS orbit and clock products: overview and validation</a:t>
            </a:r>
            <a:br>
              <a:rPr lang="en-CA" sz="24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94481"/>
            <a:ext cx="9144000" cy="1585732"/>
          </a:xfrm>
          <a:prstGeom prst="rect">
            <a:avLst/>
          </a:prstGeom>
          <a:solidFill>
            <a:srgbClr val="F2F2F2">
              <a:alpha val="3215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67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Software modernization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009420"/>
              </p:ext>
            </p:extLst>
          </p:nvPr>
        </p:nvGraphicFramePr>
        <p:xfrm>
          <a:off x="1761066" y="1069580"/>
          <a:ext cx="5621867" cy="89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09622" y="2251328"/>
            <a:ext cx="87302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Key Features of </a:t>
            </a:r>
            <a:r>
              <a:rPr lang="en-CA" sz="2000" dirty="0" err="1"/>
              <a:t>RTGx</a:t>
            </a:r>
            <a:r>
              <a:rPr lang="en-CA" sz="2000" dirty="0"/>
              <a:t>/</a:t>
            </a:r>
            <a:r>
              <a:rPr lang="en-CA" sz="2000" dirty="0" err="1"/>
              <a:t>GipsyX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Models and data types for GPS, GLONASS, </a:t>
            </a:r>
            <a:r>
              <a:rPr lang="en-CA" sz="2000" dirty="0" err="1"/>
              <a:t>BeiDou</a:t>
            </a:r>
            <a:r>
              <a:rPr lang="en-CA" sz="2000" dirty="0"/>
              <a:t>, and Galileo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Multi-threading and parallelization (MPI)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High fidelity physical models (attitude, radiation pressure, and antenna)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Stochastic process attributes available for any estimated parameter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Long history of JPL’s GNSS processing software line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586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NRCan’s</a:t>
            </a:r>
            <a:r>
              <a:rPr lang="en-US" dirty="0"/>
              <a:t> GPS POD products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83823" y="69057"/>
            <a:ext cx="46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C05-AC99-294D-B757-1B4E4231E772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757534"/>
              </p:ext>
            </p:extLst>
          </p:nvPr>
        </p:nvGraphicFramePr>
        <p:xfrm>
          <a:off x="1611443" y="1157149"/>
          <a:ext cx="7142952" cy="312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FAD649-3CBF-93B6-EBDE-9871F0BBEF0E}"/>
              </a:ext>
            </a:extLst>
          </p:cNvPr>
          <p:cNvSpPr txBox="1"/>
          <p:nvPr/>
        </p:nvSpPr>
        <p:spPr>
          <a:xfrm>
            <a:off x="0" y="2351184"/>
            <a:ext cx="1611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Constellation</a:t>
            </a:r>
          </a:p>
          <a:p>
            <a:endParaRPr lang="en-CA" sz="21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E7CC6A-5232-6ECB-EB82-7D247F6AAB13}"/>
              </a:ext>
            </a:extLst>
          </p:cNvPr>
          <p:cNvCxnSpPr>
            <a:cxnSpLocks/>
          </p:cNvCxnSpPr>
          <p:nvPr/>
        </p:nvCxnSpPr>
        <p:spPr>
          <a:xfrm>
            <a:off x="0" y="2743200"/>
            <a:ext cx="88181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A0DE14-EBB1-F232-ED27-4310BC81183E}"/>
              </a:ext>
            </a:extLst>
          </p:cNvPr>
          <p:cNvSpPr txBox="1"/>
          <p:nvPr/>
        </p:nvSpPr>
        <p:spPr>
          <a:xfrm>
            <a:off x="0" y="3135217"/>
            <a:ext cx="11467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Usage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E7B9F-F949-1A03-E5C0-6073E79A4053}"/>
              </a:ext>
            </a:extLst>
          </p:cNvPr>
          <p:cNvSpPr txBox="1"/>
          <p:nvPr/>
        </p:nvSpPr>
        <p:spPr>
          <a:xfrm>
            <a:off x="0" y="1991811"/>
            <a:ext cx="12479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/>
              <a:t>Prefixed</a:t>
            </a:r>
          </a:p>
        </p:txBody>
      </p:sp>
    </p:spTree>
    <p:extLst>
      <p:ext uri="{BB962C8B-B14F-4D97-AF65-F5344CB8AC3E}">
        <p14:creationId xmlns:p14="http://schemas.microsoft.com/office/powerpoint/2010/main" val="338491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processing software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83823" y="69057"/>
            <a:ext cx="46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C05-AC99-294D-B757-1B4E4231E77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0264840"/>
              </p:ext>
            </p:extLst>
          </p:nvPr>
        </p:nvGraphicFramePr>
        <p:xfrm>
          <a:off x="941493" y="1063230"/>
          <a:ext cx="7178040" cy="208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20" b="100000" l="0" r="99286">
                        <a14:foregroundMark x1="29286" y1="12398" x2="29286" y2="12398"/>
                        <a14:foregroundMark x1="62262" y1="12398" x2="57024" y2="11789"/>
                        <a14:foregroundMark x1="39405" y1="90854" x2="39405" y2="90854"/>
                        <a14:foregroundMark x1="39167" y1="71748" x2="39167" y2="71748"/>
                        <a14:foregroundMark x1="41548" y1="72358" x2="41548" y2="72358"/>
                        <a14:foregroundMark x1="35476" y1="69106" x2="35476" y2="69106"/>
                        <a14:foregroundMark x1="36071" y1="69715" x2="42500" y2="70325"/>
                        <a14:foregroundMark x1="30476" y1="15447" x2="30476" y2="15447"/>
                        <a14:foregroundMark x1="29286" y1="15041" x2="24286" y2="10772"/>
                        <a14:foregroundMark x1="25833" y1="12398" x2="25833" y2="12398"/>
                        <a14:foregroundMark x1="23690" y1="9756" x2="23690" y2="9756"/>
                        <a14:foregroundMark x1="32976" y1="13415" x2="32976" y2="13415"/>
                        <a14:foregroundMark x1="44048" y1="72967" x2="44048" y2="72967"/>
                        <a14:foregroundMark x1="36071" y1="72967" x2="36071" y2="72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5434" y="3009899"/>
            <a:ext cx="2747433" cy="160921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10383892"/>
              </p:ext>
            </p:extLst>
          </p:nvPr>
        </p:nvGraphicFramePr>
        <p:xfrm>
          <a:off x="2225108" y="2644911"/>
          <a:ext cx="6658051" cy="242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360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205979"/>
            <a:ext cx="8602133" cy="857250"/>
          </a:xfrm>
        </p:spPr>
        <p:txBody>
          <a:bodyPr>
            <a:normAutofit fontScale="90000"/>
          </a:bodyPr>
          <a:lstStyle/>
          <a:p>
            <a:r>
              <a:rPr lang="en-CA" dirty="0"/>
              <a:t>Characteristics of new Final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GipsyX</a:t>
            </a:r>
            <a:r>
              <a:rPr lang="en-CA" dirty="0"/>
              <a:t> v.1.3 + in-house additions</a:t>
            </a:r>
          </a:p>
          <a:p>
            <a:r>
              <a:rPr lang="en-CA" dirty="0"/>
              <a:t>IGb14/ITRF2020 ref. frame</a:t>
            </a:r>
          </a:p>
          <a:p>
            <a:r>
              <a:rPr lang="en-CA" dirty="0"/>
              <a:t>No-net-rotation orbits</a:t>
            </a:r>
          </a:p>
          <a:p>
            <a:r>
              <a:rPr lang="en-CA" dirty="0"/>
              <a:t>No-net-translation clocks</a:t>
            </a:r>
          </a:p>
          <a:p>
            <a:r>
              <a:rPr lang="en-CA" dirty="0"/>
              <a:t>24/30h arcs</a:t>
            </a:r>
          </a:p>
          <a:p>
            <a:r>
              <a:rPr lang="en-CA" dirty="0"/>
              <a:t>“Scalable” products</a:t>
            </a:r>
          </a:p>
        </p:txBody>
      </p:sp>
    </p:spTree>
    <p:extLst>
      <p:ext uri="{BB962C8B-B14F-4D97-AF65-F5344CB8AC3E}">
        <p14:creationId xmlns:p14="http://schemas.microsoft.com/office/powerpoint/2010/main" val="300358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931" y="1285924"/>
            <a:ext cx="6632153" cy="2826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Where…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92D050"/>
                </a:solidFill>
              </a:rPr>
              <a:t>EMR</a:t>
            </a:r>
            <a:r>
              <a:rPr lang="en-US" dirty="0"/>
              <a:t>: </a:t>
            </a:r>
            <a:r>
              <a:rPr lang="en-US" dirty="0" err="1"/>
              <a:t>NRCan’s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current</a:t>
            </a:r>
            <a:r>
              <a:rPr lang="en-US" dirty="0"/>
              <a:t> Final products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EMF</a:t>
            </a:r>
            <a:r>
              <a:rPr lang="en-US" dirty="0"/>
              <a:t>: </a:t>
            </a:r>
            <a:r>
              <a:rPr lang="en-US" dirty="0" err="1"/>
              <a:t>NRCan’s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new</a:t>
            </a:r>
            <a:r>
              <a:rPr lang="en-US" dirty="0"/>
              <a:t> Final products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8AD5EB-E8F4-B486-FE35-4B3B45CFC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738138"/>
              </p:ext>
            </p:extLst>
          </p:nvPr>
        </p:nvGraphicFramePr>
        <p:xfrm>
          <a:off x="338274" y="1182725"/>
          <a:ext cx="1314920" cy="303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439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898"/>
            <a:ext cx="8627213" cy="822056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Orbit Translation (2021)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9171F2-B83C-F6D4-1FE0-F4DA9F6AA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67" t="2399" r="8287"/>
          <a:stretch/>
        </p:blipFill>
        <p:spPr>
          <a:xfrm>
            <a:off x="258393" y="680644"/>
            <a:ext cx="8627213" cy="3575098"/>
          </a:xfrm>
        </p:spPr>
      </p:pic>
    </p:spTree>
    <p:extLst>
      <p:ext uri="{BB962C8B-B14F-4D97-AF65-F5344CB8AC3E}">
        <p14:creationId xmlns:p14="http://schemas.microsoft.com/office/powerpoint/2010/main" val="358053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52" y="205979"/>
            <a:ext cx="8229600" cy="895798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Orbits Translation RMS (2021)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7229BF-149E-584C-F37F-4072348EC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44175"/>
              </p:ext>
            </p:extLst>
          </p:nvPr>
        </p:nvGraphicFramePr>
        <p:xfrm>
          <a:off x="1936869" y="1476883"/>
          <a:ext cx="5270262" cy="1876914"/>
        </p:xfrm>
        <a:graphic>
          <a:graphicData uri="http://schemas.openxmlformats.org/drawingml/2006/table">
            <a:tbl>
              <a:tblPr firstRow="1"/>
              <a:tblGrid>
                <a:gridCol w="1266129">
                  <a:extLst>
                    <a:ext uri="{9D8B030D-6E8A-4147-A177-3AD203B41FA5}">
                      <a16:colId xmlns:a16="http://schemas.microsoft.com/office/drawing/2014/main" val="3011802401"/>
                    </a:ext>
                  </a:extLst>
                </a:gridCol>
                <a:gridCol w="1171169">
                  <a:extLst>
                    <a:ext uri="{9D8B030D-6E8A-4147-A177-3AD203B41FA5}">
                      <a16:colId xmlns:a16="http://schemas.microsoft.com/office/drawing/2014/main" val="2573605295"/>
                    </a:ext>
                  </a:extLst>
                </a:gridCol>
                <a:gridCol w="1155343">
                  <a:extLst>
                    <a:ext uri="{9D8B030D-6E8A-4147-A177-3AD203B41FA5}">
                      <a16:colId xmlns:a16="http://schemas.microsoft.com/office/drawing/2014/main" val="125736205"/>
                    </a:ext>
                  </a:extLst>
                </a:gridCol>
                <a:gridCol w="1677621">
                  <a:extLst>
                    <a:ext uri="{9D8B030D-6E8A-4147-A177-3AD203B41FA5}">
                      <a16:colId xmlns:a16="http://schemas.microsoft.com/office/drawing/2014/main" val="937116231"/>
                    </a:ext>
                  </a:extLst>
                </a:gridCol>
              </a:tblGrid>
              <a:tr h="31281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Translation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(mm)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 (mm)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 (mm)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05851"/>
                  </a:ext>
                </a:extLst>
              </a:tr>
              <a:tr h="31281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5471"/>
                  </a:ext>
                </a:extLst>
              </a:tr>
              <a:tr h="31281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131052"/>
                  </a:ext>
                </a:extLst>
              </a:tr>
              <a:tr h="31281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JPL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C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05859"/>
                  </a:ext>
                </a:extLst>
              </a:tr>
              <a:tr h="31281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06443"/>
                  </a:ext>
                </a:extLst>
              </a:tr>
              <a:tr h="31281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2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24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15" y="0"/>
            <a:ext cx="8229600" cy="392162"/>
          </a:xfrm>
        </p:spPr>
        <p:txBody>
          <a:bodyPr>
            <a:noAutofit/>
          </a:bodyPr>
          <a:lstStyle/>
          <a:p>
            <a:r>
              <a:rPr lang="en-CA" sz="2800" dirty="0"/>
              <a:t>Comparison against IGS: Orbit Rotation 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D18BC5D-06D4-A000-6E9E-2636D06B1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28" t="2115" r="8228" b="3085"/>
          <a:stretch/>
        </p:blipFill>
        <p:spPr>
          <a:xfrm>
            <a:off x="512115" y="469619"/>
            <a:ext cx="8119770" cy="3933801"/>
          </a:xfrm>
        </p:spPr>
      </p:pic>
    </p:spTree>
    <p:extLst>
      <p:ext uri="{BB962C8B-B14F-4D97-AF65-F5344CB8AC3E}">
        <p14:creationId xmlns:p14="http://schemas.microsoft.com/office/powerpoint/2010/main" val="440504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345d26136413434f0d6592b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_template_NRCAN_B_e.pptx" id="{1BA63BF0-71E6-4837-AFE6-566CF1B30D18}" vid="{A8F6F0B5-C6E2-4082-930B-E78D9696CF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pres_template_NRCAN_B_e</Template>
  <TotalTime>4823</TotalTime>
  <Words>922</Words>
  <Application>Microsoft Office PowerPoint</Application>
  <PresentationFormat>On-screen Show (16:9)</PresentationFormat>
  <Paragraphs>275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New generation of NRCan’s Final GPS orbit and clock products: overview and validation </vt:lpstr>
      <vt:lpstr>NRCan’s GPS POD products</vt:lpstr>
      <vt:lpstr>NRCan’s GPS POD products</vt:lpstr>
      <vt:lpstr>Current processing software</vt:lpstr>
      <vt:lpstr>Characteristics of new Final products</vt:lpstr>
      <vt:lpstr>Results</vt:lpstr>
      <vt:lpstr>Comparison against IGS: Orbit Translation (2021)</vt:lpstr>
      <vt:lpstr>Comparison against IGS: Orbits Translation RMS (2021)</vt:lpstr>
      <vt:lpstr>Comparison against IGS: Orbit Rotation </vt:lpstr>
      <vt:lpstr>Comparison against IGS: Orbit Rotation RMS (2021)</vt:lpstr>
      <vt:lpstr>Comparison against IGS: Orbit Scale (2021)</vt:lpstr>
      <vt:lpstr>Comparison against IGS: Orbit Scale RMS (2021)</vt:lpstr>
      <vt:lpstr>Comparison against IGS: Orbit 3D WRMS (2021)</vt:lpstr>
      <vt:lpstr>Comparison against IGS: X and Y pole (2021)</vt:lpstr>
      <vt:lpstr>Comparison against IGS: X and Y pole Rates (2021)</vt:lpstr>
      <vt:lpstr>Comparison against IGS: LoD (2021)</vt:lpstr>
      <vt:lpstr>Comparison against IGS: ERP RMS (2021)</vt:lpstr>
      <vt:lpstr>Comparison against IGS: Clocks RMS (2021)</vt:lpstr>
      <vt:lpstr>Summary</vt:lpstr>
      <vt:lpstr>What’s next</vt:lpstr>
      <vt:lpstr>Thank you for your attention !</vt:lpstr>
      <vt:lpstr>Software modernization</vt:lpstr>
    </vt:vector>
  </TitlesOfParts>
  <Company>NRCan  /  RNCan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Nikolaidou, Thalia</dc:creator>
  <cp:lastModifiedBy>Thalia N.</cp:lastModifiedBy>
  <cp:revision>58</cp:revision>
  <dcterms:created xsi:type="dcterms:W3CDTF">2022-10-04T19:59:00Z</dcterms:created>
  <dcterms:modified xsi:type="dcterms:W3CDTF">2022-10-20T12:40:01Z</dcterms:modified>
</cp:coreProperties>
</file>